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handoutMasterIdLst>
    <p:handoutMasterId r:id="rId15"/>
  </p:handoutMasterIdLst>
  <p:sldIdLst>
    <p:sldId id="316" r:id="rId2"/>
    <p:sldId id="326" r:id="rId3"/>
    <p:sldId id="327" r:id="rId4"/>
    <p:sldId id="329" r:id="rId5"/>
    <p:sldId id="323" r:id="rId6"/>
    <p:sldId id="321" r:id="rId7"/>
    <p:sldId id="330" r:id="rId8"/>
    <p:sldId id="331" r:id="rId9"/>
    <p:sldId id="319" r:id="rId10"/>
    <p:sldId id="332" r:id="rId11"/>
    <p:sldId id="333" r:id="rId12"/>
    <p:sldId id="336" r:id="rId13"/>
    <p:sldId id="324" r:id="rId14"/>
  </p:sldIdLst>
  <p:sldSz cx="18288000" cy="10287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lides" id="{BCF2088F-AEBB-45B4-9EC0-B1EB32AED585}">
          <p14:sldIdLst>
            <p14:sldId id="316"/>
            <p14:sldId id="319"/>
            <p14:sldId id="323"/>
            <p14:sldId id="321"/>
            <p14:sldId id="317"/>
            <p14:sldId id="318"/>
            <p14:sldId id="324"/>
            <p14:sldId id="325"/>
            <p14:sldId id="326"/>
          </p14:sldIdLst>
        </p14:section>
      </p14:sectionLst>
    </p:ext>
    <p:ext uri="{EFAFB233-063F-42B5-8137-9DF3F51BA10A}">
      <p15:sldGuideLst xmlns:p15="http://schemas.microsoft.com/office/powerpoint/2012/main" xmlns="">
        <p15:guide id="1" orient="horz" pos="3240" userDrawn="1">
          <p15:clr>
            <a:srgbClr val="A4A3A4"/>
          </p15:clr>
        </p15:guide>
        <p15:guide id="2" pos="57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51F47"/>
    <a:srgbClr val="272046"/>
    <a:srgbClr val="FFFF00"/>
    <a:srgbClr val="C3A523"/>
    <a:srgbClr val="FFFFFF"/>
    <a:srgbClr val="46D6F8"/>
    <a:srgbClr val="09BDE7"/>
    <a:srgbClr val="EA3636"/>
    <a:srgbClr val="E53B3B"/>
    <a:srgbClr val="DF2C48"/>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103" autoAdjust="0"/>
    <p:restoredTop sz="94660"/>
  </p:normalViewPr>
  <p:slideViewPr>
    <p:cSldViewPr snapToGrid="0" showGuides="1">
      <p:cViewPr>
        <p:scale>
          <a:sx n="39" d="100"/>
          <a:sy n="39" d="100"/>
        </p:scale>
        <p:origin x="-600" y="-426"/>
      </p:cViewPr>
      <p:guideLst>
        <p:guide orient="horz" pos="3240"/>
        <p:guide pos="5760"/>
      </p:guideLst>
    </p:cSldViewPr>
  </p:slideViewPr>
  <p:notesTextViewPr>
    <p:cViewPr>
      <p:scale>
        <a:sx n="1" d="1"/>
        <a:sy n="1" d="1"/>
      </p:scale>
      <p:origin x="0" y="0"/>
    </p:cViewPr>
  </p:notesTextViewPr>
  <p:notesViewPr>
    <p:cSldViewPr snapToGrid="0">
      <p:cViewPr varScale="1">
        <p:scale>
          <a:sx n="91" d="100"/>
          <a:sy n="91" d="100"/>
        </p:scale>
        <p:origin x="2148" y="6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A858162A-BB6A-4456-87F1-7047FFBB53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A0C58309-662A-4A7A-B638-4E06225F63A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BB3CA79-FDF1-4B3B-8DBE-491A75E60CF8}" type="datetimeFigureOut">
              <a:rPr lang="en-US" smtClean="0"/>
              <a:pPr/>
              <a:t>2/3/2023</a:t>
            </a:fld>
            <a:endParaRPr lang="en-US"/>
          </a:p>
        </p:txBody>
      </p:sp>
      <p:sp>
        <p:nvSpPr>
          <p:cNvPr id="4" name="Footer Placeholder 3">
            <a:extLst>
              <a:ext uri="{FF2B5EF4-FFF2-40B4-BE49-F238E27FC236}">
                <a16:creationId xmlns:a16="http://schemas.microsoft.com/office/drawing/2014/main" xmlns="" id="{C48AA837-0560-4C9E-AFDD-82D5AACE824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B25E235E-69EB-4418-95FE-8DF1435A0D5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758AC8-9A6A-421D-A4AB-1FFEDDB211A3}" type="slidenum">
              <a:rPr lang="en-US" smtClean="0"/>
              <a:pPr/>
              <a:t>‹#›</a:t>
            </a:fld>
            <a:endParaRPr lang="en-US"/>
          </a:p>
        </p:txBody>
      </p:sp>
    </p:spTree>
    <p:extLst>
      <p:ext uri="{BB962C8B-B14F-4D97-AF65-F5344CB8AC3E}">
        <p14:creationId xmlns:p14="http://schemas.microsoft.com/office/powerpoint/2010/main" xmlns="" val="13354728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683545"/>
            <a:ext cx="13716000" cy="3581400"/>
          </a:xfrm>
        </p:spPr>
        <p:txBody>
          <a:bodyPr anchor="b"/>
          <a:lstStyle>
            <a:lvl1pPr algn="ctr">
              <a:defRPr sz="9000"/>
            </a:lvl1pPr>
          </a:lstStyle>
          <a:p>
            <a:r>
              <a:rPr lang="en-US"/>
              <a:t>Click to edit Master title style</a:t>
            </a:r>
            <a:endParaRPr lang="en-US" dirty="0"/>
          </a:p>
        </p:txBody>
      </p:sp>
      <p:sp>
        <p:nvSpPr>
          <p:cNvPr id="3" name="Subtitle 2"/>
          <p:cNvSpPr>
            <a:spLocks noGrp="1"/>
          </p:cNvSpPr>
          <p:nvPr>
            <p:ph type="subTitle" idx="1"/>
          </p:nvPr>
        </p:nvSpPr>
        <p:spPr>
          <a:xfrm>
            <a:off x="2286000" y="5403057"/>
            <a:ext cx="13716000" cy="2483643"/>
          </a:xfrm>
        </p:spPr>
        <p:txBody>
          <a:bodyPr/>
          <a:lstStyle>
            <a:lvl1pPr marL="0" indent="0" algn="ctr">
              <a:buNone/>
              <a:defRPr sz="3600"/>
            </a:lvl1pPr>
            <a:lvl2pPr marL="685800" indent="0" algn="ctr">
              <a:buNone/>
              <a:defRPr sz="3000"/>
            </a:lvl2pPr>
            <a:lvl3pPr marL="1371600" indent="0" algn="ctr">
              <a:buNone/>
              <a:defRPr sz="2700"/>
            </a:lvl3pPr>
            <a:lvl4pPr marL="2057400" indent="0" algn="ctr">
              <a:buNone/>
              <a:defRPr sz="2400"/>
            </a:lvl4pPr>
            <a:lvl5pPr marL="2743200" indent="0" algn="ctr">
              <a:buNone/>
              <a:defRPr sz="2400"/>
            </a:lvl5pPr>
            <a:lvl6pPr marL="3429000" indent="0" algn="ctr">
              <a:buNone/>
              <a:defRPr sz="2400"/>
            </a:lvl6pPr>
            <a:lvl7pPr marL="4114800" indent="0" algn="ctr">
              <a:buNone/>
              <a:defRPr sz="2400"/>
            </a:lvl7pPr>
            <a:lvl8pPr marL="4800600" indent="0" algn="ctr">
              <a:buNone/>
              <a:defRPr sz="2400"/>
            </a:lvl8pPr>
            <a:lvl9pPr marL="5486400" indent="0" algn="ctr">
              <a:buNone/>
              <a:defRPr sz="24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F9278F-9EBE-4712-AB85-1A4E72227909}"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1119303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9278F-9EBE-4712-AB85-1A4E72227909}"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3455468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087350" y="547688"/>
            <a:ext cx="3943350" cy="871775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547688"/>
            <a:ext cx="11601450" cy="871775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9278F-9EBE-4712-AB85-1A4E72227909}"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32357080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Picture_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xmlns="" id="{629C0398-5848-47CD-9198-C4C7051B338E}"/>
              </a:ext>
            </a:extLst>
          </p:cNvPr>
          <p:cNvSpPr>
            <a:spLocks noGrp="1"/>
          </p:cNvSpPr>
          <p:nvPr>
            <p:ph type="pic" sz="quarter" idx="10"/>
          </p:nvPr>
        </p:nvSpPr>
        <p:spPr>
          <a:xfrm>
            <a:off x="11487150" y="1155425"/>
            <a:ext cx="5295900" cy="6708913"/>
          </a:xfrm>
          <a:prstGeom prst="roundRect">
            <a:avLst>
              <a:gd name="adj" fmla="val 11272"/>
            </a:avLst>
          </a:prstGeom>
          <a:noFill/>
          <a:ln w="88900">
            <a:solidFill>
              <a:schemeClr val="accent2"/>
            </a:solidFill>
          </a:ln>
        </p:spPr>
        <p:txBody>
          <a:bodyPr/>
          <a:lstStyle/>
          <a:p>
            <a:endParaRPr lang="en-US"/>
          </a:p>
        </p:txBody>
      </p:sp>
    </p:spTree>
    <p:extLst>
      <p:ext uri="{BB962C8B-B14F-4D97-AF65-F5344CB8AC3E}">
        <p14:creationId xmlns:p14="http://schemas.microsoft.com/office/powerpoint/2010/main" xmlns="" val="17888896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pic_layout">
    <p:spTree>
      <p:nvGrpSpPr>
        <p:cNvPr id="1" name=""/>
        <p:cNvGrpSpPr/>
        <p:nvPr/>
      </p:nvGrpSpPr>
      <p:grpSpPr>
        <a:xfrm>
          <a:off x="0" y="0"/>
          <a:ext cx="0" cy="0"/>
          <a:chOff x="0" y="0"/>
          <a:chExt cx="0" cy="0"/>
        </a:xfrm>
      </p:grpSpPr>
      <p:sp>
        <p:nvSpPr>
          <p:cNvPr id="10" name="Picture Placeholder 6">
            <a:extLst>
              <a:ext uri="{FF2B5EF4-FFF2-40B4-BE49-F238E27FC236}">
                <a16:creationId xmlns:a16="http://schemas.microsoft.com/office/drawing/2014/main" xmlns="" id="{74D146B0-63A3-4E4B-B9D1-A2981045172B}"/>
              </a:ext>
            </a:extLst>
          </p:cNvPr>
          <p:cNvSpPr>
            <a:spLocks noGrp="1"/>
          </p:cNvSpPr>
          <p:nvPr>
            <p:ph type="pic" sz="quarter" idx="10"/>
          </p:nvPr>
        </p:nvSpPr>
        <p:spPr>
          <a:xfrm>
            <a:off x="3614738" y="2614612"/>
            <a:ext cx="5143500" cy="2943225"/>
          </a:xfrm>
        </p:spPr>
        <p:txBody>
          <a:bodyPr/>
          <a:lstStyle/>
          <a:p>
            <a:endParaRPr lang="en-US"/>
          </a:p>
        </p:txBody>
      </p:sp>
      <p:sp>
        <p:nvSpPr>
          <p:cNvPr id="11" name="Picture Placeholder 6">
            <a:extLst>
              <a:ext uri="{FF2B5EF4-FFF2-40B4-BE49-F238E27FC236}">
                <a16:creationId xmlns:a16="http://schemas.microsoft.com/office/drawing/2014/main" xmlns="" id="{5F090288-474A-4A6B-AD52-8C7FA3E6DE8F}"/>
              </a:ext>
            </a:extLst>
          </p:cNvPr>
          <p:cNvSpPr>
            <a:spLocks noGrp="1"/>
          </p:cNvSpPr>
          <p:nvPr>
            <p:ph type="pic" sz="quarter" idx="11"/>
          </p:nvPr>
        </p:nvSpPr>
        <p:spPr>
          <a:xfrm>
            <a:off x="9486900" y="2614612"/>
            <a:ext cx="5143500" cy="2943225"/>
          </a:xfrm>
        </p:spPr>
        <p:txBody>
          <a:bodyPr/>
          <a:lstStyle/>
          <a:p>
            <a:endParaRPr lang="en-US"/>
          </a:p>
        </p:txBody>
      </p:sp>
      <p:sp>
        <p:nvSpPr>
          <p:cNvPr id="12" name="Picture Placeholder 6">
            <a:extLst>
              <a:ext uri="{FF2B5EF4-FFF2-40B4-BE49-F238E27FC236}">
                <a16:creationId xmlns:a16="http://schemas.microsoft.com/office/drawing/2014/main" xmlns="" id="{4CEAEB72-81CC-4389-B630-4C4E52AF4821}"/>
              </a:ext>
            </a:extLst>
          </p:cNvPr>
          <p:cNvSpPr>
            <a:spLocks noGrp="1"/>
          </p:cNvSpPr>
          <p:nvPr>
            <p:ph type="pic" sz="quarter" idx="12"/>
          </p:nvPr>
        </p:nvSpPr>
        <p:spPr>
          <a:xfrm>
            <a:off x="3629025" y="6772276"/>
            <a:ext cx="5143500" cy="2943225"/>
          </a:xfrm>
        </p:spPr>
        <p:txBody>
          <a:bodyPr/>
          <a:lstStyle/>
          <a:p>
            <a:endParaRPr lang="en-US"/>
          </a:p>
        </p:txBody>
      </p:sp>
      <p:sp>
        <p:nvSpPr>
          <p:cNvPr id="13" name="Picture Placeholder 6">
            <a:extLst>
              <a:ext uri="{FF2B5EF4-FFF2-40B4-BE49-F238E27FC236}">
                <a16:creationId xmlns:a16="http://schemas.microsoft.com/office/drawing/2014/main" xmlns="" id="{FF781639-9FB7-410C-9D68-614E5B318CFA}"/>
              </a:ext>
            </a:extLst>
          </p:cNvPr>
          <p:cNvSpPr>
            <a:spLocks noGrp="1"/>
          </p:cNvSpPr>
          <p:nvPr>
            <p:ph type="pic" sz="quarter" idx="13"/>
          </p:nvPr>
        </p:nvSpPr>
        <p:spPr>
          <a:xfrm>
            <a:off x="9501188" y="6772276"/>
            <a:ext cx="5143500" cy="2943225"/>
          </a:xfrm>
        </p:spPr>
        <p:txBody>
          <a:bodyPr/>
          <a:lstStyle/>
          <a:p>
            <a:endParaRPr lang="en-US"/>
          </a:p>
        </p:txBody>
      </p:sp>
    </p:spTree>
    <p:extLst>
      <p:ext uri="{BB962C8B-B14F-4D97-AF65-F5344CB8AC3E}">
        <p14:creationId xmlns:p14="http://schemas.microsoft.com/office/powerpoint/2010/main" xmlns="" val="2356510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F9278F-9EBE-4712-AB85-1A4E72227909}"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3712560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7775" y="2564608"/>
            <a:ext cx="15773400" cy="4279106"/>
          </a:xfrm>
        </p:spPr>
        <p:txBody>
          <a:bodyPr anchor="b"/>
          <a:lstStyle>
            <a:lvl1pPr>
              <a:defRPr sz="9000"/>
            </a:lvl1pPr>
          </a:lstStyle>
          <a:p>
            <a:r>
              <a:rPr lang="en-US"/>
              <a:t>Click to edit Master title style</a:t>
            </a:r>
            <a:endParaRPr lang="en-US" dirty="0"/>
          </a:p>
        </p:txBody>
      </p:sp>
      <p:sp>
        <p:nvSpPr>
          <p:cNvPr id="3" name="Text Placeholder 2"/>
          <p:cNvSpPr>
            <a:spLocks noGrp="1"/>
          </p:cNvSpPr>
          <p:nvPr>
            <p:ph type="body" idx="1"/>
          </p:nvPr>
        </p:nvSpPr>
        <p:spPr>
          <a:xfrm>
            <a:off x="1247775" y="6884195"/>
            <a:ext cx="15773400" cy="2250281"/>
          </a:xfrm>
        </p:spPr>
        <p:txBody>
          <a:bodyPr/>
          <a:lstStyle>
            <a:lvl1pPr marL="0" indent="0">
              <a:buNone/>
              <a:defRPr sz="3600">
                <a:solidFill>
                  <a:schemeClr val="tx1">
                    <a:tint val="75000"/>
                  </a:schemeClr>
                </a:solidFill>
              </a:defRPr>
            </a:lvl1pPr>
            <a:lvl2pPr marL="685800" indent="0">
              <a:buNone/>
              <a:defRPr sz="3000">
                <a:solidFill>
                  <a:schemeClr val="tx1">
                    <a:tint val="75000"/>
                  </a:schemeClr>
                </a:solidFill>
              </a:defRPr>
            </a:lvl2pPr>
            <a:lvl3pPr marL="1371600" indent="0">
              <a:buNone/>
              <a:defRPr sz="2700">
                <a:solidFill>
                  <a:schemeClr val="tx1">
                    <a:tint val="75000"/>
                  </a:schemeClr>
                </a:solidFill>
              </a:defRPr>
            </a:lvl3pPr>
            <a:lvl4pPr marL="2057400" indent="0">
              <a:buNone/>
              <a:defRPr sz="2400">
                <a:solidFill>
                  <a:schemeClr val="tx1">
                    <a:tint val="75000"/>
                  </a:schemeClr>
                </a:solidFill>
              </a:defRPr>
            </a:lvl4pPr>
            <a:lvl5pPr marL="2743200" indent="0">
              <a:buNone/>
              <a:defRPr sz="2400">
                <a:solidFill>
                  <a:schemeClr val="tx1">
                    <a:tint val="75000"/>
                  </a:schemeClr>
                </a:solidFill>
              </a:defRPr>
            </a:lvl5pPr>
            <a:lvl6pPr marL="3429000" indent="0">
              <a:buNone/>
              <a:defRPr sz="2400">
                <a:solidFill>
                  <a:schemeClr val="tx1">
                    <a:tint val="75000"/>
                  </a:schemeClr>
                </a:solidFill>
              </a:defRPr>
            </a:lvl6pPr>
            <a:lvl7pPr marL="4114800" indent="0">
              <a:buNone/>
              <a:defRPr sz="2400">
                <a:solidFill>
                  <a:schemeClr val="tx1">
                    <a:tint val="75000"/>
                  </a:schemeClr>
                </a:solidFill>
              </a:defRPr>
            </a:lvl7pPr>
            <a:lvl8pPr marL="4800600" indent="0">
              <a:buNone/>
              <a:defRPr sz="2400">
                <a:solidFill>
                  <a:schemeClr val="tx1">
                    <a:tint val="75000"/>
                  </a:schemeClr>
                </a:solidFill>
              </a:defRPr>
            </a:lvl8pPr>
            <a:lvl9pPr marL="5486400" indent="0">
              <a:buNone/>
              <a:defRPr sz="2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F9278F-9EBE-4712-AB85-1A4E72227909}" type="datetimeFigureOut">
              <a:rPr lang="en-US" smtClean="0"/>
              <a:pPr/>
              <a:t>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2422992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9258300" y="2738438"/>
            <a:ext cx="7772400" cy="65270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F9278F-9EBE-4712-AB85-1A4E722279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172542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9682" y="547688"/>
            <a:ext cx="15773400" cy="198834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9683" y="2521745"/>
            <a:ext cx="7736681"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4" name="Content Placeholder 3"/>
          <p:cNvSpPr>
            <a:spLocks noGrp="1"/>
          </p:cNvSpPr>
          <p:nvPr>
            <p:ph sz="half" idx="2"/>
          </p:nvPr>
        </p:nvSpPr>
        <p:spPr>
          <a:xfrm>
            <a:off x="1259683" y="3757613"/>
            <a:ext cx="7736681"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9258300" y="2521745"/>
            <a:ext cx="7774782" cy="1235868"/>
          </a:xfrm>
        </p:spPr>
        <p:txBody>
          <a:bodyPr anchor="b"/>
          <a:lstStyle>
            <a:lvl1pPr marL="0" indent="0">
              <a:buNone/>
              <a:defRPr sz="3600" b="1"/>
            </a:lvl1pPr>
            <a:lvl2pPr marL="685800" indent="0">
              <a:buNone/>
              <a:defRPr sz="3000" b="1"/>
            </a:lvl2pPr>
            <a:lvl3pPr marL="1371600" indent="0">
              <a:buNone/>
              <a:defRPr sz="2700" b="1"/>
            </a:lvl3pPr>
            <a:lvl4pPr marL="2057400" indent="0">
              <a:buNone/>
              <a:defRPr sz="2400" b="1"/>
            </a:lvl4pPr>
            <a:lvl5pPr marL="2743200" indent="0">
              <a:buNone/>
              <a:defRPr sz="2400" b="1"/>
            </a:lvl5pPr>
            <a:lvl6pPr marL="3429000" indent="0">
              <a:buNone/>
              <a:defRPr sz="2400" b="1"/>
            </a:lvl6pPr>
            <a:lvl7pPr marL="4114800" indent="0">
              <a:buNone/>
              <a:defRPr sz="2400" b="1"/>
            </a:lvl7pPr>
            <a:lvl8pPr marL="4800600" indent="0">
              <a:buNone/>
              <a:defRPr sz="2400" b="1"/>
            </a:lvl8pPr>
            <a:lvl9pPr marL="5486400" indent="0">
              <a:buNone/>
              <a:defRPr sz="2400" b="1"/>
            </a:lvl9pPr>
          </a:lstStyle>
          <a:p>
            <a:pPr lvl="0"/>
            <a:r>
              <a:rPr lang="en-US"/>
              <a:t>Click to edit Master text styles</a:t>
            </a:r>
          </a:p>
        </p:txBody>
      </p:sp>
      <p:sp>
        <p:nvSpPr>
          <p:cNvPr id="6" name="Content Placeholder 5"/>
          <p:cNvSpPr>
            <a:spLocks noGrp="1"/>
          </p:cNvSpPr>
          <p:nvPr>
            <p:ph sz="quarter" idx="4"/>
          </p:nvPr>
        </p:nvSpPr>
        <p:spPr>
          <a:xfrm>
            <a:off x="9258300" y="3757613"/>
            <a:ext cx="7774782" cy="55268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2F9278F-9EBE-4712-AB85-1A4E72227909}" type="datetimeFigureOut">
              <a:rPr lang="en-US" smtClean="0"/>
              <a:pPr/>
              <a:t>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546238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2F9278F-9EBE-4712-AB85-1A4E72227909}" type="datetimeFigureOut">
              <a:rPr lang="en-US" smtClean="0"/>
              <a:pPr/>
              <a:t>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2278390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F9278F-9EBE-4712-AB85-1A4E72227909}" type="datetimeFigureOut">
              <a:rPr lang="en-US" smtClean="0"/>
              <a:pPr/>
              <a:t>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689389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a:t>Click to edit Master title style</a:t>
            </a:r>
            <a:endParaRPr lang="en-US" dirty="0"/>
          </a:p>
        </p:txBody>
      </p:sp>
      <p:sp>
        <p:nvSpPr>
          <p:cNvPr id="3" name="Content Placeholder 2"/>
          <p:cNvSpPr>
            <a:spLocks noGrp="1"/>
          </p:cNvSpPr>
          <p:nvPr>
            <p:ph idx="1"/>
          </p:nvPr>
        </p:nvSpPr>
        <p:spPr>
          <a:xfrm>
            <a:off x="7774782" y="1481138"/>
            <a:ext cx="9258300" cy="7310438"/>
          </a:xfrm>
        </p:spPr>
        <p:txBody>
          <a:bodyPr/>
          <a:lstStyle>
            <a:lvl1pPr>
              <a:defRPr sz="4800"/>
            </a:lvl1pPr>
            <a:lvl2pPr>
              <a:defRPr sz="4200"/>
            </a:lvl2pPr>
            <a:lvl3pPr>
              <a:defRPr sz="3600"/>
            </a:lvl3pPr>
            <a:lvl4pPr>
              <a:defRPr sz="3000"/>
            </a:lvl4pPr>
            <a:lvl5pPr>
              <a:defRPr sz="3000"/>
            </a:lvl5pPr>
            <a:lvl6pPr>
              <a:defRPr sz="3000"/>
            </a:lvl6pPr>
            <a:lvl7pPr>
              <a:defRPr sz="3000"/>
            </a:lvl7pPr>
            <a:lvl8pPr>
              <a:defRPr sz="3000"/>
            </a:lvl8pPr>
            <a:lvl9pPr>
              <a:defRPr sz="3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22F9278F-9EBE-4712-AB85-1A4E722279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3539411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59683" y="685800"/>
            <a:ext cx="5898356" cy="2400300"/>
          </a:xfrm>
        </p:spPr>
        <p:txBody>
          <a:bodyPr anchor="b"/>
          <a:lstStyle>
            <a:lvl1pPr>
              <a:defRPr sz="4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774782" y="1481138"/>
            <a:ext cx="9258300" cy="7310438"/>
          </a:xfrm>
        </p:spPr>
        <p:txBody>
          <a:bodyPr anchor="t"/>
          <a:lstStyle>
            <a:lvl1pPr marL="0" indent="0">
              <a:buNone/>
              <a:defRPr sz="4800"/>
            </a:lvl1pPr>
            <a:lvl2pPr marL="685800" indent="0">
              <a:buNone/>
              <a:defRPr sz="4200"/>
            </a:lvl2pPr>
            <a:lvl3pPr marL="1371600" indent="0">
              <a:buNone/>
              <a:defRPr sz="3600"/>
            </a:lvl3pPr>
            <a:lvl4pPr marL="2057400" indent="0">
              <a:buNone/>
              <a:defRPr sz="3000"/>
            </a:lvl4pPr>
            <a:lvl5pPr marL="2743200" indent="0">
              <a:buNone/>
              <a:defRPr sz="3000"/>
            </a:lvl5pPr>
            <a:lvl6pPr marL="3429000" indent="0">
              <a:buNone/>
              <a:defRPr sz="3000"/>
            </a:lvl6pPr>
            <a:lvl7pPr marL="4114800" indent="0">
              <a:buNone/>
              <a:defRPr sz="3000"/>
            </a:lvl7pPr>
            <a:lvl8pPr marL="4800600" indent="0">
              <a:buNone/>
              <a:defRPr sz="3000"/>
            </a:lvl8pPr>
            <a:lvl9pPr marL="5486400" indent="0">
              <a:buNone/>
              <a:defRPr sz="3000"/>
            </a:lvl9pPr>
          </a:lstStyle>
          <a:p>
            <a:r>
              <a:rPr lang="en-US"/>
              <a:t>Click icon to add picture</a:t>
            </a:r>
            <a:endParaRPr lang="en-US" dirty="0"/>
          </a:p>
        </p:txBody>
      </p:sp>
      <p:sp>
        <p:nvSpPr>
          <p:cNvPr id="4" name="Text Placeholder 3"/>
          <p:cNvSpPr>
            <a:spLocks noGrp="1"/>
          </p:cNvSpPr>
          <p:nvPr>
            <p:ph type="body" sz="half" idx="2"/>
          </p:nvPr>
        </p:nvSpPr>
        <p:spPr>
          <a:xfrm>
            <a:off x="1259683" y="3086100"/>
            <a:ext cx="5898356" cy="5717382"/>
          </a:xfrm>
        </p:spPr>
        <p:txBody>
          <a:bodyPr/>
          <a:lstStyle>
            <a:lvl1pPr marL="0" indent="0">
              <a:buNone/>
              <a:defRPr sz="2400"/>
            </a:lvl1pPr>
            <a:lvl2pPr marL="685800" indent="0">
              <a:buNone/>
              <a:defRPr sz="2100"/>
            </a:lvl2pPr>
            <a:lvl3pPr marL="1371600" indent="0">
              <a:buNone/>
              <a:defRPr sz="1800"/>
            </a:lvl3pPr>
            <a:lvl4pPr marL="2057400" indent="0">
              <a:buNone/>
              <a:defRPr sz="1500"/>
            </a:lvl4pPr>
            <a:lvl5pPr marL="2743200" indent="0">
              <a:buNone/>
              <a:defRPr sz="1500"/>
            </a:lvl5pPr>
            <a:lvl6pPr marL="3429000" indent="0">
              <a:buNone/>
              <a:defRPr sz="1500"/>
            </a:lvl6pPr>
            <a:lvl7pPr marL="4114800" indent="0">
              <a:buNone/>
              <a:defRPr sz="1500"/>
            </a:lvl7pPr>
            <a:lvl8pPr marL="4800600" indent="0">
              <a:buNone/>
              <a:defRPr sz="1500"/>
            </a:lvl8pPr>
            <a:lvl9pPr marL="5486400" indent="0">
              <a:buNone/>
              <a:defRPr sz="1500"/>
            </a:lvl9pPr>
          </a:lstStyle>
          <a:p>
            <a:pPr lvl="0"/>
            <a:r>
              <a:rPr lang="en-US"/>
              <a:t>Click to edit Master text styles</a:t>
            </a:r>
          </a:p>
        </p:txBody>
      </p:sp>
      <p:sp>
        <p:nvSpPr>
          <p:cNvPr id="5" name="Date Placeholder 4"/>
          <p:cNvSpPr>
            <a:spLocks noGrp="1"/>
          </p:cNvSpPr>
          <p:nvPr>
            <p:ph type="dt" sz="half" idx="10"/>
          </p:nvPr>
        </p:nvSpPr>
        <p:spPr/>
        <p:txBody>
          <a:bodyPr/>
          <a:lstStyle/>
          <a:p>
            <a:fld id="{22F9278F-9EBE-4712-AB85-1A4E72227909}" type="datetimeFigureOut">
              <a:rPr lang="en-US" smtClean="0"/>
              <a:pPr/>
              <a:t>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2169299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7300" y="547688"/>
            <a:ext cx="15773400" cy="198834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57300" y="2738438"/>
            <a:ext cx="15773400" cy="65270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7300" y="9534526"/>
            <a:ext cx="4114800" cy="547688"/>
          </a:xfrm>
          <a:prstGeom prst="rect">
            <a:avLst/>
          </a:prstGeom>
        </p:spPr>
        <p:txBody>
          <a:bodyPr vert="horz" lIns="91440" tIns="45720" rIns="91440" bIns="45720" rtlCol="0" anchor="ctr"/>
          <a:lstStyle>
            <a:lvl1pPr algn="l">
              <a:defRPr sz="1800">
                <a:solidFill>
                  <a:schemeClr val="tx1">
                    <a:tint val="75000"/>
                  </a:schemeClr>
                </a:solidFill>
              </a:defRPr>
            </a:lvl1pPr>
          </a:lstStyle>
          <a:p>
            <a:fld id="{22F9278F-9EBE-4712-AB85-1A4E72227909}" type="datetimeFigureOut">
              <a:rPr lang="en-US" smtClean="0"/>
              <a:pPr/>
              <a:t>2/3/2023</a:t>
            </a:fld>
            <a:endParaRPr lang="en-US"/>
          </a:p>
        </p:txBody>
      </p:sp>
      <p:sp>
        <p:nvSpPr>
          <p:cNvPr id="5" name="Footer Placeholder 4"/>
          <p:cNvSpPr>
            <a:spLocks noGrp="1"/>
          </p:cNvSpPr>
          <p:nvPr>
            <p:ph type="ftr" sz="quarter" idx="3"/>
          </p:nvPr>
        </p:nvSpPr>
        <p:spPr>
          <a:xfrm>
            <a:off x="6057900" y="9534526"/>
            <a:ext cx="6172200" cy="547688"/>
          </a:xfrm>
          <a:prstGeom prst="rect">
            <a:avLst/>
          </a:prstGeom>
        </p:spPr>
        <p:txBody>
          <a:bodyPr vert="horz" lIns="91440" tIns="45720" rIns="91440" bIns="45720" rtlCol="0" anchor="ctr"/>
          <a:lstStyle>
            <a:lvl1pPr algn="ctr">
              <a:defRPr sz="1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2915900" y="9534526"/>
            <a:ext cx="4114800" cy="547688"/>
          </a:xfrm>
          <a:prstGeom prst="rect">
            <a:avLst/>
          </a:prstGeom>
        </p:spPr>
        <p:txBody>
          <a:bodyPr vert="horz" lIns="91440" tIns="45720" rIns="91440" bIns="45720" rtlCol="0" anchor="ctr"/>
          <a:lstStyle>
            <a:lvl1pPr algn="r">
              <a:defRPr sz="1800">
                <a:solidFill>
                  <a:schemeClr val="tx1">
                    <a:tint val="75000"/>
                  </a:schemeClr>
                </a:solidFill>
              </a:defRPr>
            </a:lvl1pPr>
          </a:lstStyle>
          <a:p>
            <a:fld id="{685DEEB0-0D57-4C46-9A3A-CA2E40FA33D3}" type="slidenum">
              <a:rPr lang="en-US" smtClean="0"/>
              <a:pPr/>
              <a:t>‹#›</a:t>
            </a:fld>
            <a:endParaRPr lang="en-US"/>
          </a:p>
        </p:txBody>
      </p:sp>
    </p:spTree>
    <p:extLst>
      <p:ext uri="{BB962C8B-B14F-4D97-AF65-F5344CB8AC3E}">
        <p14:creationId xmlns:p14="http://schemas.microsoft.com/office/powerpoint/2010/main" xmlns="" val="1982568272"/>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68" r:id="rId13"/>
  </p:sldLayoutIdLst>
  <p:txStyles>
    <p:titleStyle>
      <a:lvl1pPr algn="l" defTabSz="1371600" rtl="0" eaLnBrk="1" latinLnBrk="0" hangingPunct="1">
        <a:lnSpc>
          <a:spcPct val="90000"/>
        </a:lnSpc>
        <a:spcBef>
          <a:spcPct val="0"/>
        </a:spcBef>
        <a:buNone/>
        <a:defRPr sz="6600" kern="1200">
          <a:solidFill>
            <a:schemeClr val="tx1"/>
          </a:solidFill>
          <a:latin typeface="+mj-lt"/>
          <a:ea typeface="+mj-ea"/>
          <a:cs typeface="+mj-cs"/>
        </a:defRPr>
      </a:lvl1pPr>
    </p:titleStyle>
    <p:bodyStyle>
      <a:lvl1pPr marL="342900" indent="-342900" algn="l" defTabSz="1371600" rtl="0" eaLnBrk="1" latinLnBrk="0" hangingPunct="1">
        <a:lnSpc>
          <a:spcPct val="90000"/>
        </a:lnSpc>
        <a:spcBef>
          <a:spcPts val="1500"/>
        </a:spcBef>
        <a:buFont typeface="Arial" panose="020B0604020202020204" pitchFamily="34" charset="0"/>
        <a:buChar char="•"/>
        <a:defRPr sz="4200" kern="1200">
          <a:solidFill>
            <a:schemeClr val="tx1"/>
          </a:solidFill>
          <a:latin typeface="+mn-lt"/>
          <a:ea typeface="+mn-ea"/>
          <a:cs typeface="+mn-cs"/>
        </a:defRPr>
      </a:lvl1pPr>
      <a:lvl2pPr marL="1028700" indent="-342900" algn="l" defTabSz="1371600" rtl="0" eaLnBrk="1" latinLnBrk="0" hangingPunct="1">
        <a:lnSpc>
          <a:spcPct val="90000"/>
        </a:lnSpc>
        <a:spcBef>
          <a:spcPts val="750"/>
        </a:spcBef>
        <a:buFont typeface="Arial" panose="020B0604020202020204" pitchFamily="34" charset="0"/>
        <a:buChar char="•"/>
        <a:defRPr sz="3600" kern="1200">
          <a:solidFill>
            <a:schemeClr val="tx1"/>
          </a:solidFill>
          <a:latin typeface="+mn-lt"/>
          <a:ea typeface="+mn-ea"/>
          <a:cs typeface="+mn-cs"/>
        </a:defRPr>
      </a:lvl2pPr>
      <a:lvl3pPr marL="1714500" indent="-342900" algn="l" defTabSz="1371600" rtl="0" eaLnBrk="1" latinLnBrk="0" hangingPunct="1">
        <a:lnSpc>
          <a:spcPct val="90000"/>
        </a:lnSpc>
        <a:spcBef>
          <a:spcPts val="750"/>
        </a:spcBef>
        <a:buFont typeface="Arial" panose="020B0604020202020204" pitchFamily="34" charset="0"/>
        <a:buChar char="•"/>
        <a:defRPr sz="3000" kern="1200">
          <a:solidFill>
            <a:schemeClr val="tx1"/>
          </a:solidFill>
          <a:latin typeface="+mn-lt"/>
          <a:ea typeface="+mn-ea"/>
          <a:cs typeface="+mn-cs"/>
        </a:defRPr>
      </a:lvl3pPr>
      <a:lvl4pPr marL="2400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4pPr>
      <a:lvl5pPr marL="30861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5pPr>
      <a:lvl6pPr marL="37719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6pPr>
      <a:lvl7pPr marL="44577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7pPr>
      <a:lvl8pPr marL="51435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8pPr>
      <a:lvl9pPr marL="5829300" indent="-342900" algn="l" defTabSz="1371600" rtl="0" eaLnBrk="1" latinLnBrk="0" hangingPunct="1">
        <a:lnSpc>
          <a:spcPct val="90000"/>
        </a:lnSpc>
        <a:spcBef>
          <a:spcPts val="750"/>
        </a:spcBef>
        <a:buFont typeface="Arial" panose="020B0604020202020204" pitchFamily="34" charset="0"/>
        <a:buChar char="•"/>
        <a:defRPr sz="2700" kern="1200">
          <a:solidFill>
            <a:schemeClr val="tx1"/>
          </a:solidFill>
          <a:latin typeface="+mn-lt"/>
          <a:ea typeface="+mn-ea"/>
          <a:cs typeface="+mn-cs"/>
        </a:defRPr>
      </a:lvl9pPr>
    </p:bodyStyle>
    <p:otherStyle>
      <a:defPPr>
        <a:defRPr lang="en-US"/>
      </a:defPPr>
      <a:lvl1pPr marL="0" algn="l" defTabSz="1371600" rtl="0" eaLnBrk="1" latinLnBrk="0" hangingPunct="1">
        <a:defRPr sz="2700" kern="1200">
          <a:solidFill>
            <a:schemeClr val="tx1"/>
          </a:solidFill>
          <a:latin typeface="+mn-lt"/>
          <a:ea typeface="+mn-ea"/>
          <a:cs typeface="+mn-cs"/>
        </a:defRPr>
      </a:lvl1pPr>
      <a:lvl2pPr marL="685800" algn="l" defTabSz="1371600" rtl="0" eaLnBrk="1" latinLnBrk="0" hangingPunct="1">
        <a:defRPr sz="2700" kern="1200">
          <a:solidFill>
            <a:schemeClr val="tx1"/>
          </a:solidFill>
          <a:latin typeface="+mn-lt"/>
          <a:ea typeface="+mn-ea"/>
          <a:cs typeface="+mn-cs"/>
        </a:defRPr>
      </a:lvl2pPr>
      <a:lvl3pPr marL="1371600" algn="l" defTabSz="1371600" rtl="0" eaLnBrk="1" latinLnBrk="0" hangingPunct="1">
        <a:defRPr sz="2700" kern="1200">
          <a:solidFill>
            <a:schemeClr val="tx1"/>
          </a:solidFill>
          <a:latin typeface="+mn-lt"/>
          <a:ea typeface="+mn-ea"/>
          <a:cs typeface="+mn-cs"/>
        </a:defRPr>
      </a:lvl3pPr>
      <a:lvl4pPr marL="2057400" algn="l" defTabSz="1371600" rtl="0" eaLnBrk="1" latinLnBrk="0" hangingPunct="1">
        <a:defRPr sz="2700" kern="1200">
          <a:solidFill>
            <a:schemeClr val="tx1"/>
          </a:solidFill>
          <a:latin typeface="+mn-lt"/>
          <a:ea typeface="+mn-ea"/>
          <a:cs typeface="+mn-cs"/>
        </a:defRPr>
      </a:lvl4pPr>
      <a:lvl5pPr marL="2743200" algn="l" defTabSz="1371600" rtl="0" eaLnBrk="1" latinLnBrk="0" hangingPunct="1">
        <a:defRPr sz="2700" kern="1200">
          <a:solidFill>
            <a:schemeClr val="tx1"/>
          </a:solidFill>
          <a:latin typeface="+mn-lt"/>
          <a:ea typeface="+mn-ea"/>
          <a:cs typeface="+mn-cs"/>
        </a:defRPr>
      </a:lvl5pPr>
      <a:lvl6pPr marL="3429000" algn="l" defTabSz="1371600" rtl="0" eaLnBrk="1" latinLnBrk="0" hangingPunct="1">
        <a:defRPr sz="2700" kern="1200">
          <a:solidFill>
            <a:schemeClr val="tx1"/>
          </a:solidFill>
          <a:latin typeface="+mn-lt"/>
          <a:ea typeface="+mn-ea"/>
          <a:cs typeface="+mn-cs"/>
        </a:defRPr>
      </a:lvl6pPr>
      <a:lvl7pPr marL="4114800" algn="l" defTabSz="1371600" rtl="0" eaLnBrk="1" latinLnBrk="0" hangingPunct="1">
        <a:defRPr sz="2700" kern="1200">
          <a:solidFill>
            <a:schemeClr val="tx1"/>
          </a:solidFill>
          <a:latin typeface="+mn-lt"/>
          <a:ea typeface="+mn-ea"/>
          <a:cs typeface="+mn-cs"/>
        </a:defRPr>
      </a:lvl7pPr>
      <a:lvl8pPr marL="4800600" algn="l" defTabSz="1371600" rtl="0" eaLnBrk="1" latinLnBrk="0" hangingPunct="1">
        <a:defRPr sz="2700" kern="1200">
          <a:solidFill>
            <a:schemeClr val="tx1"/>
          </a:solidFill>
          <a:latin typeface="+mn-lt"/>
          <a:ea typeface="+mn-ea"/>
          <a:cs typeface="+mn-cs"/>
        </a:defRPr>
      </a:lvl8pPr>
      <a:lvl9pPr marL="5486400" algn="l" defTabSz="1371600" rtl="0" eaLnBrk="1" latinLnBrk="0" hangingPunct="1">
        <a:defRPr sz="2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itle Text">
            <a:extLst>
              <a:ext uri="{FF2B5EF4-FFF2-40B4-BE49-F238E27FC236}">
                <a16:creationId xmlns:a16="http://schemas.microsoft.com/office/drawing/2014/main" xmlns="" id="{094646B9-C0C8-41FD-9594-3B3E7F0CFEFA}"/>
              </a:ext>
            </a:extLst>
          </p:cNvPr>
          <p:cNvSpPr>
            <a:spLocks noChangeArrowheads="1"/>
          </p:cNvSpPr>
          <p:nvPr/>
        </p:nvSpPr>
        <p:spPr bwMode="auto">
          <a:xfrm>
            <a:off x="2137394" y="4532529"/>
            <a:ext cx="5944687" cy="238526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a:lnSpc>
                <a:spcPts val="9294"/>
              </a:lnSpc>
            </a:pPr>
            <a:r>
              <a:rPr lang="en-IN" altLang="en-US" sz="8805" b="1" spc="73" dirty="0" smtClean="0">
                <a:latin typeface="Calibri" panose="020F0502020204030204" pitchFamily="34" charset="0"/>
                <a:cs typeface="Calibri" panose="020F0502020204030204" pitchFamily="34" charset="0"/>
              </a:rPr>
              <a:t>BUSINESS RESEARCH</a:t>
            </a:r>
            <a:endParaRPr lang="en-US" altLang="en-US" sz="8805" b="1" spc="73" dirty="0">
              <a:latin typeface="Calibri" panose="020F0502020204030204" pitchFamily="34" charset="0"/>
              <a:cs typeface="Calibri" panose="020F0502020204030204" pitchFamily="34" charset="0"/>
            </a:endParaRPr>
          </a:p>
        </p:txBody>
      </p:sp>
      <p:sp>
        <p:nvSpPr>
          <p:cNvPr id="8" name="Freeform 5">
            <a:extLst>
              <a:ext uri="{FF2B5EF4-FFF2-40B4-BE49-F238E27FC236}">
                <a16:creationId xmlns:a16="http://schemas.microsoft.com/office/drawing/2014/main" xmlns="" id="{3B082B27-FF11-4B71-B33E-0CE0213D8D41}"/>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33" name="Callout Text" hidden="1">
            <a:extLst>
              <a:ext uri="{FF2B5EF4-FFF2-40B4-BE49-F238E27FC236}">
                <a16:creationId xmlns:a16="http://schemas.microsoft.com/office/drawing/2014/main" xmlns="" id="{B6F959A3-D223-477B-8394-88BD02F24913}"/>
              </a:ext>
            </a:extLst>
          </p:cNvPr>
          <p:cNvSpPr/>
          <p:nvPr/>
        </p:nvSpPr>
        <p:spPr>
          <a:xfrm>
            <a:off x="1392268" y="5647021"/>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12" name="TextBox 11">
            <a:extLst>
              <a:ext uri="{FF2B5EF4-FFF2-40B4-BE49-F238E27FC236}">
                <a16:creationId xmlns:a16="http://schemas.microsoft.com/office/drawing/2014/main" xmlns="" id="{05A1E679-CD9D-4F99-9454-DB9B49E63E64}"/>
              </a:ext>
            </a:extLst>
          </p:cNvPr>
          <p:cNvSpPr txBox="1"/>
          <p:nvPr/>
        </p:nvSpPr>
        <p:spPr>
          <a:xfrm>
            <a:off x="10005842" y="4640993"/>
            <a:ext cx="7233252" cy="1635128"/>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962"/>
              </a:lnSpc>
            </a:pPr>
            <a:r>
              <a:rPr lang="en-US" sz="4000" dirty="0" smtClean="0">
                <a:latin typeface="Times New Roman" panose="02020603050405020304" pitchFamily="18" charset="0"/>
                <a:cs typeface="Times New Roman" panose="02020603050405020304" pitchFamily="18" charset="0"/>
              </a:rPr>
              <a:t>Acquiring Detailed Information Of All The Areas Of Business  TO Maximize The Sales And Profit</a:t>
            </a:r>
            <a:endParaRPr lang="en-US" sz="3913" kern="500" dirty="0">
              <a:ln w="15875">
                <a:noFill/>
                <a:round/>
              </a:ln>
              <a:latin typeface="+mj-lt"/>
              <a:cs typeface="Calibri Light" panose="020F0302020204030204" pitchFamily="34" charset="0"/>
            </a:endParaRPr>
          </a:p>
        </p:txBody>
      </p:sp>
      <p:sp>
        <p:nvSpPr>
          <p:cNvPr id="15" name="Rectangle: Rounded Corners 14">
            <a:extLst>
              <a:ext uri="{FF2B5EF4-FFF2-40B4-BE49-F238E27FC236}">
                <a16:creationId xmlns:a16="http://schemas.microsoft.com/office/drawing/2014/main" xmlns="" id="{4CEC6437-5D50-411D-B988-CF288EFFB64D}"/>
              </a:ext>
            </a:extLst>
          </p:cNvPr>
          <p:cNvSpPr/>
          <p:nvPr/>
        </p:nvSpPr>
        <p:spPr>
          <a:xfrm>
            <a:off x="8363038" y="5167890"/>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6" name="Rectangle: Rounded Corners 15">
            <a:extLst>
              <a:ext uri="{FF2B5EF4-FFF2-40B4-BE49-F238E27FC236}">
                <a16:creationId xmlns:a16="http://schemas.microsoft.com/office/drawing/2014/main" xmlns="" id="{332E2ACF-C61B-498F-A761-CD9848828678}"/>
              </a:ext>
            </a:extLst>
          </p:cNvPr>
          <p:cNvSpPr/>
          <p:nvPr/>
        </p:nvSpPr>
        <p:spPr>
          <a:xfrm>
            <a:off x="8788113" y="5167890"/>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6">
            <a:extLst>
              <a:ext uri="{FF2B5EF4-FFF2-40B4-BE49-F238E27FC236}">
                <a16:creationId xmlns:a16="http://schemas.microsoft.com/office/drawing/2014/main" xmlns="" id="{EEA29CF5-01AF-4FFC-AE07-544A8FD3DA4B}"/>
              </a:ext>
            </a:extLst>
          </p:cNvPr>
          <p:cNvSpPr/>
          <p:nvPr/>
        </p:nvSpPr>
        <p:spPr>
          <a:xfrm>
            <a:off x="9213188" y="5167890"/>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7">
            <a:extLst>
              <a:ext uri="{FF2B5EF4-FFF2-40B4-BE49-F238E27FC236}">
                <a16:creationId xmlns:a16="http://schemas.microsoft.com/office/drawing/2014/main" xmlns="" id="{45836C1B-A887-454A-8C90-9F5335412347}"/>
              </a:ext>
            </a:extLst>
          </p:cNvPr>
          <p:cNvSpPr/>
          <p:nvPr/>
        </p:nvSpPr>
        <p:spPr>
          <a:xfrm>
            <a:off x="9638264" y="5167890"/>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37" name="Freeform: Shape 36">
            <a:extLst>
              <a:ext uri="{FF2B5EF4-FFF2-40B4-BE49-F238E27FC236}">
                <a16:creationId xmlns:a16="http://schemas.microsoft.com/office/drawing/2014/main" xmlns="" id="{21FD81BF-392A-4EC8-9D38-47DE5BD4EF57}"/>
              </a:ext>
            </a:extLst>
          </p:cNvPr>
          <p:cNvSpPr/>
          <p:nvPr/>
        </p:nvSpPr>
        <p:spPr>
          <a:xfrm>
            <a:off x="3626059" y="2735683"/>
            <a:ext cx="386258" cy="1861303"/>
          </a:xfrm>
          <a:custGeom>
            <a:avLst/>
            <a:gdLst>
              <a:gd name="connsiteX0" fmla="*/ 523486 w 526904"/>
              <a:gd name="connsiteY0" fmla="*/ 0 h 2539047"/>
              <a:gd name="connsiteX1" fmla="*/ 526855 w 526904"/>
              <a:gd name="connsiteY1" fmla="*/ 2029908 h 2539047"/>
              <a:gd name="connsiteX2" fmla="*/ 0 w 526904"/>
              <a:gd name="connsiteY2" fmla="*/ 2539047 h 2539047"/>
              <a:gd name="connsiteX3" fmla="*/ 4403 w 526904"/>
              <a:gd name="connsiteY3" fmla="*/ 882629 h 2539047"/>
              <a:gd name="connsiteX4" fmla="*/ 132824 w 526904"/>
              <a:gd name="connsiteY4" fmla="*/ 882629 h 2539047"/>
              <a:gd name="connsiteX5" fmla="*/ 4765 w 526904"/>
              <a:gd name="connsiteY5" fmla="*/ 746482 h 2539047"/>
              <a:gd name="connsiteX6" fmla="*/ 5033 w 526904"/>
              <a:gd name="connsiteY6" fmla="*/ 645599 h 253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04" h="2539047">
                <a:moveTo>
                  <a:pt x="523486" y="0"/>
                </a:moveTo>
                <a:cubicBezTo>
                  <a:pt x="522918" y="407716"/>
                  <a:pt x="527424" y="1622192"/>
                  <a:pt x="526855" y="2029908"/>
                </a:cubicBezTo>
                <a:lnTo>
                  <a:pt x="0" y="2539047"/>
                </a:lnTo>
                <a:lnTo>
                  <a:pt x="4403" y="882629"/>
                </a:lnTo>
                <a:lnTo>
                  <a:pt x="132824" y="882629"/>
                </a:lnTo>
                <a:lnTo>
                  <a:pt x="4765" y="746482"/>
                </a:lnTo>
                <a:lnTo>
                  <a:pt x="5033"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38" name="Freeform: Shape 37">
            <a:extLst>
              <a:ext uri="{FF2B5EF4-FFF2-40B4-BE49-F238E27FC236}">
                <a16:creationId xmlns:a16="http://schemas.microsoft.com/office/drawing/2014/main" xmlns="" id="{785710E9-AB55-43E0-8E01-8AC056A8072F}"/>
              </a:ext>
            </a:extLst>
          </p:cNvPr>
          <p:cNvSpPr/>
          <p:nvPr/>
        </p:nvSpPr>
        <p:spPr>
          <a:xfrm>
            <a:off x="2635466" y="3336412"/>
            <a:ext cx="423113" cy="1266058"/>
          </a:xfrm>
          <a:custGeom>
            <a:avLst/>
            <a:gdLst>
              <a:gd name="connsiteX0" fmla="*/ 518453 w 577178"/>
              <a:gd name="connsiteY0" fmla="*/ 0 h 1727061"/>
              <a:gd name="connsiteX1" fmla="*/ 518007 w 577178"/>
              <a:gd name="connsiteY1" fmla="*/ 275532 h 1727061"/>
              <a:gd name="connsiteX2" fmla="*/ 573534 w 577178"/>
              <a:gd name="connsiteY2" fmla="*/ 275916 h 1727061"/>
              <a:gd name="connsiteX3" fmla="*/ 577178 w 577178"/>
              <a:gd name="connsiteY3" fmla="*/ 275999 h 1727061"/>
              <a:gd name="connsiteX4" fmla="*/ 375271 w 577178"/>
              <a:gd name="connsiteY4" fmla="*/ 490659 h 1727061"/>
              <a:gd name="connsiteX5" fmla="*/ 507984 w 577178"/>
              <a:gd name="connsiteY5" fmla="*/ 490659 h 1727061"/>
              <a:gd name="connsiteX6" fmla="*/ 507984 w 577178"/>
              <a:gd name="connsiteY6" fmla="*/ 1234867 h 1727061"/>
              <a:gd name="connsiteX7" fmla="*/ 8930 w 577178"/>
              <a:gd name="connsiteY7" fmla="*/ 1727061 h 1727061"/>
              <a:gd name="connsiteX8" fmla="*/ 0 w 577178"/>
              <a:gd name="connsiteY8" fmla="*/ 645599 h 172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7178" h="1727061">
                <a:moveTo>
                  <a:pt x="518453" y="0"/>
                </a:moveTo>
                <a:cubicBezTo>
                  <a:pt x="515490" y="67696"/>
                  <a:pt x="520686" y="103206"/>
                  <a:pt x="518007" y="275532"/>
                </a:cubicBezTo>
                <a:cubicBezTo>
                  <a:pt x="543457" y="274374"/>
                  <a:pt x="553221" y="275220"/>
                  <a:pt x="573534" y="275916"/>
                </a:cubicBezTo>
                <a:lnTo>
                  <a:pt x="577178" y="275999"/>
                </a:lnTo>
                <a:lnTo>
                  <a:pt x="375271" y="490659"/>
                </a:lnTo>
                <a:lnTo>
                  <a:pt x="507984" y="490659"/>
                </a:lnTo>
                <a:lnTo>
                  <a:pt x="507984" y="1234867"/>
                </a:lnTo>
                <a:lnTo>
                  <a:pt x="8930" y="1727061"/>
                </a:lnTo>
                <a:cubicBezTo>
                  <a:pt x="7428" y="1350224"/>
                  <a:pt x="1502" y="1022436"/>
                  <a:pt x="0" y="64559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39" name="Freeform: Shape 38">
            <a:extLst>
              <a:ext uri="{FF2B5EF4-FFF2-40B4-BE49-F238E27FC236}">
                <a16:creationId xmlns:a16="http://schemas.microsoft.com/office/drawing/2014/main" xmlns="" id="{24E6C7E2-9631-4C7B-AF7C-A861D1646F2C}"/>
              </a:ext>
            </a:extLst>
          </p:cNvPr>
          <p:cNvSpPr/>
          <p:nvPr/>
        </p:nvSpPr>
        <p:spPr>
          <a:xfrm>
            <a:off x="3129684" y="3027660"/>
            <a:ext cx="414715" cy="1574050"/>
          </a:xfrm>
          <a:custGeom>
            <a:avLst/>
            <a:gdLst>
              <a:gd name="connsiteX0" fmla="*/ 518453 w 565722"/>
              <a:gd name="connsiteY0" fmla="*/ 0 h 2147199"/>
              <a:gd name="connsiteX1" fmla="*/ 518007 w 565722"/>
              <a:gd name="connsiteY1" fmla="*/ 275532 h 2147199"/>
              <a:gd name="connsiteX2" fmla="*/ 555766 w 565722"/>
              <a:gd name="connsiteY2" fmla="*/ 275250 h 2147199"/>
              <a:gd name="connsiteX3" fmla="*/ 565722 w 565722"/>
              <a:gd name="connsiteY3" fmla="*/ 275623 h 2147199"/>
              <a:gd name="connsiteX4" fmla="*/ 372806 w 565722"/>
              <a:gd name="connsiteY4" fmla="*/ 480724 h 2147199"/>
              <a:gd name="connsiteX5" fmla="*/ 505519 w 565722"/>
              <a:gd name="connsiteY5" fmla="*/ 480724 h 2147199"/>
              <a:gd name="connsiteX6" fmla="*/ 505519 w 565722"/>
              <a:gd name="connsiteY6" fmla="*/ 1682977 h 2147199"/>
              <a:gd name="connsiteX7" fmla="*/ 3901 w 565722"/>
              <a:gd name="connsiteY7" fmla="*/ 2147199 h 2147199"/>
              <a:gd name="connsiteX8" fmla="*/ 3901 w 565722"/>
              <a:gd name="connsiteY8" fmla="*/ 913826 h 2147199"/>
              <a:gd name="connsiteX9" fmla="*/ 136614 w 565722"/>
              <a:gd name="connsiteY9" fmla="*/ 913826 h 2147199"/>
              <a:gd name="connsiteX10" fmla="*/ 0 w 565722"/>
              <a:gd name="connsiteY10" fmla="*/ 768584 h 2147199"/>
              <a:gd name="connsiteX11" fmla="*/ 0 w 565722"/>
              <a:gd name="connsiteY11" fmla="*/ 645599 h 214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5722" h="2147199">
                <a:moveTo>
                  <a:pt x="518453" y="0"/>
                </a:moveTo>
                <a:cubicBezTo>
                  <a:pt x="515490" y="67696"/>
                  <a:pt x="520686" y="103206"/>
                  <a:pt x="518007" y="275532"/>
                </a:cubicBezTo>
                <a:cubicBezTo>
                  <a:pt x="534974" y="274760"/>
                  <a:pt x="544969" y="274879"/>
                  <a:pt x="555766" y="275250"/>
                </a:cubicBezTo>
                <a:lnTo>
                  <a:pt x="565722" y="275623"/>
                </a:lnTo>
                <a:lnTo>
                  <a:pt x="372806" y="480724"/>
                </a:lnTo>
                <a:lnTo>
                  <a:pt x="505519" y="480724"/>
                </a:lnTo>
                <a:lnTo>
                  <a:pt x="505519" y="1682977"/>
                </a:lnTo>
                <a:lnTo>
                  <a:pt x="3901" y="2147199"/>
                </a:lnTo>
                <a:lnTo>
                  <a:pt x="3901" y="913826"/>
                </a:lnTo>
                <a:lnTo>
                  <a:pt x="136614" y="913826"/>
                </a:lnTo>
                <a:lnTo>
                  <a:pt x="0" y="768584"/>
                </a:lnTo>
                <a:lnTo>
                  <a:pt x="0"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40" name="Arrow: Up 39">
            <a:extLst>
              <a:ext uri="{FF2B5EF4-FFF2-40B4-BE49-F238E27FC236}">
                <a16:creationId xmlns:a16="http://schemas.microsoft.com/office/drawing/2014/main" xmlns="" id="{6A9DDF56-32A0-4FB2-992E-11B572538ECD}"/>
              </a:ext>
            </a:extLst>
          </p:cNvPr>
          <p:cNvSpPr/>
          <p:nvPr/>
        </p:nvSpPr>
        <p:spPr>
          <a:xfrm>
            <a:off x="2944661" y="3543710"/>
            <a:ext cx="317806" cy="1052798"/>
          </a:xfrm>
          <a:prstGeom prst="upArrow">
            <a:avLst>
              <a:gd name="adj1" fmla="val 38775"/>
              <a:gd name="adj2" fmla="val 5315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41" name="Arrow: Up 40">
            <a:extLst>
              <a:ext uri="{FF2B5EF4-FFF2-40B4-BE49-F238E27FC236}">
                <a16:creationId xmlns:a16="http://schemas.microsoft.com/office/drawing/2014/main" xmlns="" id="{CEBE03EF-7AB7-4FF3-930B-6FF1CB6E12C6}"/>
              </a:ext>
            </a:extLst>
          </p:cNvPr>
          <p:cNvSpPr/>
          <p:nvPr/>
        </p:nvSpPr>
        <p:spPr>
          <a:xfrm>
            <a:off x="3436705" y="3231517"/>
            <a:ext cx="317806" cy="1364993"/>
          </a:xfrm>
          <a:prstGeom prst="upArrow">
            <a:avLst>
              <a:gd name="adj1" fmla="val 38775"/>
              <a:gd name="adj2" fmla="val 53158"/>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45" name="Freeform 5">
            <a:extLst>
              <a:ext uri="{FF2B5EF4-FFF2-40B4-BE49-F238E27FC236}">
                <a16:creationId xmlns:a16="http://schemas.microsoft.com/office/drawing/2014/main" xmlns="" id="{BFDA190E-567A-4405-9AFB-FAC54601DABD}"/>
              </a:ext>
            </a:extLst>
          </p:cNvPr>
          <p:cNvSpPr>
            <a:spLocks/>
          </p:cNvSpPr>
          <p:nvPr/>
        </p:nvSpPr>
        <p:spPr bwMode="auto">
          <a:xfrm>
            <a:off x="1216832" y="1880626"/>
            <a:ext cx="4157393" cy="239123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40" h="2161">
                <a:moveTo>
                  <a:pt x="0" y="2161"/>
                </a:moveTo>
                <a:cubicBezTo>
                  <a:pt x="0" y="1598"/>
                  <a:pt x="0" y="269"/>
                  <a:pt x="0" y="0"/>
                </a:cubicBezTo>
                <a:cubicBezTo>
                  <a:pt x="416" y="0"/>
                  <a:pt x="3658" y="0"/>
                  <a:pt x="3840" y="0"/>
                </a:cubicBezTo>
                <a:cubicBezTo>
                  <a:pt x="3840" y="38"/>
                  <a:pt x="3840" y="126"/>
                  <a:pt x="3840" y="167"/>
                </a:cubicBezTo>
                <a:cubicBezTo>
                  <a:pt x="3779" y="167"/>
                  <a:pt x="730" y="167"/>
                  <a:pt x="534" y="167"/>
                </a:cubicBezTo>
                <a:cubicBezTo>
                  <a:pt x="253" y="167"/>
                  <a:pt x="167" y="277"/>
                  <a:pt x="167" y="563"/>
                </a:cubicBezTo>
                <a:cubicBezTo>
                  <a:pt x="167" y="814"/>
                  <a:pt x="167" y="2091"/>
                  <a:pt x="167" y="2160"/>
                </a:cubicBezTo>
                <a:cubicBezTo>
                  <a:pt x="94" y="2160"/>
                  <a:pt x="0" y="2161"/>
                  <a:pt x="0" y="2161"/>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8" name="Freeform 5">
            <a:extLst>
              <a:ext uri="{FF2B5EF4-FFF2-40B4-BE49-F238E27FC236}">
                <a16:creationId xmlns:a16="http://schemas.microsoft.com/office/drawing/2014/main" xmlns="" id="{ED67DD07-8FA2-4F9C-BE71-5A43B877B1A5}"/>
              </a:ext>
            </a:extLst>
          </p:cNvPr>
          <p:cNvSpPr>
            <a:spLocks/>
          </p:cNvSpPr>
          <p:nvPr/>
        </p:nvSpPr>
        <p:spPr bwMode="auto">
          <a:xfrm rot="10800000">
            <a:off x="12963132" y="6012461"/>
            <a:ext cx="4157393" cy="239123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40" h="2161">
                <a:moveTo>
                  <a:pt x="0" y="2161"/>
                </a:moveTo>
                <a:cubicBezTo>
                  <a:pt x="0" y="1598"/>
                  <a:pt x="0" y="269"/>
                  <a:pt x="0" y="0"/>
                </a:cubicBezTo>
                <a:cubicBezTo>
                  <a:pt x="416" y="0"/>
                  <a:pt x="3658" y="0"/>
                  <a:pt x="3840" y="0"/>
                </a:cubicBezTo>
                <a:cubicBezTo>
                  <a:pt x="3840" y="38"/>
                  <a:pt x="3840" y="126"/>
                  <a:pt x="3840" y="167"/>
                </a:cubicBezTo>
                <a:cubicBezTo>
                  <a:pt x="3779" y="167"/>
                  <a:pt x="730" y="167"/>
                  <a:pt x="534" y="167"/>
                </a:cubicBezTo>
                <a:cubicBezTo>
                  <a:pt x="253" y="167"/>
                  <a:pt x="167" y="277"/>
                  <a:pt x="167" y="563"/>
                </a:cubicBezTo>
                <a:cubicBezTo>
                  <a:pt x="167" y="814"/>
                  <a:pt x="167" y="2091"/>
                  <a:pt x="167" y="2160"/>
                </a:cubicBezTo>
                <a:cubicBezTo>
                  <a:pt x="94" y="2160"/>
                  <a:pt x="0" y="2161"/>
                  <a:pt x="0" y="2161"/>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3" name="Freeform 5">
            <a:extLst>
              <a:ext uri="{FF2B5EF4-FFF2-40B4-BE49-F238E27FC236}">
                <a16:creationId xmlns:a16="http://schemas.microsoft.com/office/drawing/2014/main" xmlns="" id="{FFFBA7EA-9A91-4EA5-A42E-31C6EE8F3AF3}"/>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5" name="Freeform 5">
            <a:extLst>
              <a:ext uri="{FF2B5EF4-FFF2-40B4-BE49-F238E27FC236}">
                <a16:creationId xmlns:a16="http://schemas.microsoft.com/office/drawing/2014/main" xmlns="" id="{5AB1C827-F11E-4980-BF5F-0C8F34F7CE95}"/>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6" name="Freeform 5">
            <a:extLst>
              <a:ext uri="{FF2B5EF4-FFF2-40B4-BE49-F238E27FC236}">
                <a16:creationId xmlns:a16="http://schemas.microsoft.com/office/drawing/2014/main" xmlns="" id="{042FB5EC-DA05-466E-BA38-057D9E3DA6B4}"/>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xmlns="" val="192122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200"/>
                                  </p:stCondLst>
                                  <p:childTnLst>
                                    <p:set>
                                      <p:cBhvr>
                                        <p:cTn id="6" dur="1" fill="hold">
                                          <p:stCondLst>
                                            <p:cond delay="0"/>
                                          </p:stCondLst>
                                        </p:cTn>
                                        <p:tgtEl>
                                          <p:spTgt spid="45"/>
                                        </p:tgtEl>
                                        <p:attrNameLst>
                                          <p:attrName>style.visibility</p:attrName>
                                        </p:attrNameLst>
                                      </p:cBhvr>
                                      <p:to>
                                        <p:strVal val="visible"/>
                                      </p:to>
                                    </p:set>
                                    <p:animEffect transition="in" filter="strips(downLeft)">
                                      <p:cBhvr>
                                        <p:cTn id="7" dur="500"/>
                                        <p:tgtEl>
                                          <p:spTgt spid="45"/>
                                        </p:tgtEl>
                                      </p:cBhvr>
                                    </p:animEffect>
                                  </p:childTnLst>
                                </p:cTn>
                              </p:par>
                              <p:par>
                                <p:cTn id="8" presetID="17" presetClass="entr" presetSubtype="10" fill="hold" grpId="0" nodeType="withEffect">
                                  <p:stCondLst>
                                    <p:cond delay="200"/>
                                  </p:stCondLst>
                                  <p:childTnLst>
                                    <p:set>
                                      <p:cBhvr>
                                        <p:cTn id="9" dur="1" fill="hold">
                                          <p:stCondLst>
                                            <p:cond delay="0"/>
                                          </p:stCondLst>
                                        </p:cTn>
                                        <p:tgtEl>
                                          <p:spTgt spid="37"/>
                                        </p:tgtEl>
                                        <p:attrNameLst>
                                          <p:attrName>style.visibility</p:attrName>
                                        </p:attrNameLst>
                                      </p:cBhvr>
                                      <p:to>
                                        <p:strVal val="visible"/>
                                      </p:to>
                                    </p:set>
                                    <p:anim calcmode="lin" valueType="num">
                                      <p:cBhvr>
                                        <p:cTn id="10" dur="500" fill="hold"/>
                                        <p:tgtEl>
                                          <p:spTgt spid="37"/>
                                        </p:tgtEl>
                                        <p:attrNameLst>
                                          <p:attrName>ppt_w</p:attrName>
                                        </p:attrNameLst>
                                      </p:cBhvr>
                                      <p:tavLst>
                                        <p:tav tm="0">
                                          <p:val>
                                            <p:fltVal val="0"/>
                                          </p:val>
                                        </p:tav>
                                        <p:tav tm="100000">
                                          <p:val>
                                            <p:strVal val="#ppt_w"/>
                                          </p:val>
                                        </p:tav>
                                      </p:tavLst>
                                    </p:anim>
                                    <p:anim calcmode="lin" valueType="num">
                                      <p:cBhvr>
                                        <p:cTn id="11" dur="500" fill="hold"/>
                                        <p:tgtEl>
                                          <p:spTgt spid="37"/>
                                        </p:tgtEl>
                                        <p:attrNameLst>
                                          <p:attrName>ppt_h</p:attrName>
                                        </p:attrNameLst>
                                      </p:cBhvr>
                                      <p:tavLst>
                                        <p:tav tm="0">
                                          <p:val>
                                            <p:strVal val="#ppt_h"/>
                                          </p:val>
                                        </p:tav>
                                        <p:tav tm="100000">
                                          <p:val>
                                            <p:strVal val="#ppt_h"/>
                                          </p:val>
                                        </p:tav>
                                      </p:tavLst>
                                    </p:anim>
                                  </p:childTnLst>
                                </p:cTn>
                              </p:par>
                              <p:par>
                                <p:cTn id="12" presetID="17" presetClass="entr" presetSubtype="10" fill="hold" grpId="0" nodeType="withEffect">
                                  <p:stCondLst>
                                    <p:cond delay="500"/>
                                  </p:stCondLst>
                                  <p:childTnLst>
                                    <p:set>
                                      <p:cBhvr>
                                        <p:cTn id="13" dur="1" fill="hold">
                                          <p:stCondLst>
                                            <p:cond delay="0"/>
                                          </p:stCondLst>
                                        </p:cTn>
                                        <p:tgtEl>
                                          <p:spTgt spid="39"/>
                                        </p:tgtEl>
                                        <p:attrNameLst>
                                          <p:attrName>style.visibility</p:attrName>
                                        </p:attrNameLst>
                                      </p:cBhvr>
                                      <p:to>
                                        <p:strVal val="visible"/>
                                      </p:to>
                                    </p:set>
                                    <p:anim calcmode="lin" valueType="num">
                                      <p:cBhvr>
                                        <p:cTn id="14" dur="500" fill="hold"/>
                                        <p:tgtEl>
                                          <p:spTgt spid="39"/>
                                        </p:tgtEl>
                                        <p:attrNameLst>
                                          <p:attrName>ppt_w</p:attrName>
                                        </p:attrNameLst>
                                      </p:cBhvr>
                                      <p:tavLst>
                                        <p:tav tm="0">
                                          <p:val>
                                            <p:fltVal val="0"/>
                                          </p:val>
                                        </p:tav>
                                        <p:tav tm="100000">
                                          <p:val>
                                            <p:strVal val="#ppt_w"/>
                                          </p:val>
                                        </p:tav>
                                      </p:tavLst>
                                    </p:anim>
                                    <p:anim calcmode="lin" valueType="num">
                                      <p:cBhvr>
                                        <p:cTn id="15" dur="500" fill="hold"/>
                                        <p:tgtEl>
                                          <p:spTgt spid="39"/>
                                        </p:tgtEl>
                                        <p:attrNameLst>
                                          <p:attrName>ppt_h</p:attrName>
                                        </p:attrNameLst>
                                      </p:cBhvr>
                                      <p:tavLst>
                                        <p:tav tm="0">
                                          <p:val>
                                            <p:strVal val="#ppt_h"/>
                                          </p:val>
                                        </p:tav>
                                        <p:tav tm="100000">
                                          <p:val>
                                            <p:strVal val="#ppt_h"/>
                                          </p:val>
                                        </p:tav>
                                      </p:tavLst>
                                    </p:anim>
                                  </p:childTnLst>
                                </p:cTn>
                              </p:par>
                              <p:par>
                                <p:cTn id="16" presetID="17" presetClass="entr" presetSubtype="10" fill="hold" grpId="0" nodeType="withEffect">
                                  <p:stCondLst>
                                    <p:cond delay="800"/>
                                  </p:stCondLst>
                                  <p:childTnLst>
                                    <p:set>
                                      <p:cBhvr>
                                        <p:cTn id="17" dur="1" fill="hold">
                                          <p:stCondLst>
                                            <p:cond delay="0"/>
                                          </p:stCondLst>
                                        </p:cTn>
                                        <p:tgtEl>
                                          <p:spTgt spid="38"/>
                                        </p:tgtEl>
                                        <p:attrNameLst>
                                          <p:attrName>style.visibility</p:attrName>
                                        </p:attrNameLst>
                                      </p:cBhvr>
                                      <p:to>
                                        <p:strVal val="visible"/>
                                      </p:to>
                                    </p:set>
                                    <p:anim calcmode="lin" valueType="num">
                                      <p:cBhvr>
                                        <p:cTn id="18" dur="500" fill="hold"/>
                                        <p:tgtEl>
                                          <p:spTgt spid="38"/>
                                        </p:tgtEl>
                                        <p:attrNameLst>
                                          <p:attrName>ppt_w</p:attrName>
                                        </p:attrNameLst>
                                      </p:cBhvr>
                                      <p:tavLst>
                                        <p:tav tm="0">
                                          <p:val>
                                            <p:fltVal val="0"/>
                                          </p:val>
                                        </p:tav>
                                        <p:tav tm="100000">
                                          <p:val>
                                            <p:strVal val="#ppt_w"/>
                                          </p:val>
                                        </p:tav>
                                      </p:tavLst>
                                    </p:anim>
                                    <p:anim calcmode="lin" valueType="num">
                                      <p:cBhvr>
                                        <p:cTn id="19" dur="500" fill="hold"/>
                                        <p:tgtEl>
                                          <p:spTgt spid="38"/>
                                        </p:tgtEl>
                                        <p:attrNameLst>
                                          <p:attrName>ppt_h</p:attrName>
                                        </p:attrNameLst>
                                      </p:cBhvr>
                                      <p:tavLst>
                                        <p:tav tm="0">
                                          <p:val>
                                            <p:strVal val="#ppt_h"/>
                                          </p:val>
                                        </p:tav>
                                        <p:tav tm="100000">
                                          <p:val>
                                            <p:strVal val="#ppt_h"/>
                                          </p:val>
                                        </p:tav>
                                      </p:tavLst>
                                    </p:anim>
                                  </p:childTnLst>
                                </p:cTn>
                              </p:par>
                              <p:par>
                                <p:cTn id="20" presetID="42" presetClass="entr" presetSubtype="0" fill="hold" grpId="0" nodeType="withEffect">
                                  <p:stCondLst>
                                    <p:cond delay="110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600"/>
                                        <p:tgtEl>
                                          <p:spTgt spid="40"/>
                                        </p:tgtEl>
                                      </p:cBhvr>
                                    </p:animEffect>
                                    <p:anim calcmode="lin" valueType="num">
                                      <p:cBhvr>
                                        <p:cTn id="23" dur="600" fill="hold"/>
                                        <p:tgtEl>
                                          <p:spTgt spid="40"/>
                                        </p:tgtEl>
                                        <p:attrNameLst>
                                          <p:attrName>ppt_x</p:attrName>
                                        </p:attrNameLst>
                                      </p:cBhvr>
                                      <p:tavLst>
                                        <p:tav tm="0">
                                          <p:val>
                                            <p:strVal val="#ppt_x"/>
                                          </p:val>
                                        </p:tav>
                                        <p:tav tm="100000">
                                          <p:val>
                                            <p:strVal val="#ppt_x"/>
                                          </p:val>
                                        </p:tav>
                                      </p:tavLst>
                                    </p:anim>
                                    <p:anim calcmode="lin" valueType="num">
                                      <p:cBhvr>
                                        <p:cTn id="24" dur="600" fill="hold"/>
                                        <p:tgtEl>
                                          <p:spTgt spid="40"/>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1400"/>
                                  </p:stCondLst>
                                  <p:childTnLst>
                                    <p:set>
                                      <p:cBhvr>
                                        <p:cTn id="26" dur="1" fill="hold">
                                          <p:stCondLst>
                                            <p:cond delay="0"/>
                                          </p:stCondLst>
                                        </p:cTn>
                                        <p:tgtEl>
                                          <p:spTgt spid="41"/>
                                        </p:tgtEl>
                                        <p:attrNameLst>
                                          <p:attrName>style.visibility</p:attrName>
                                        </p:attrNameLst>
                                      </p:cBhvr>
                                      <p:to>
                                        <p:strVal val="visible"/>
                                      </p:to>
                                    </p:set>
                                    <p:animEffect transition="in" filter="fade">
                                      <p:cBhvr>
                                        <p:cTn id="27" dur="600"/>
                                        <p:tgtEl>
                                          <p:spTgt spid="41"/>
                                        </p:tgtEl>
                                      </p:cBhvr>
                                    </p:animEffect>
                                    <p:anim calcmode="lin" valueType="num">
                                      <p:cBhvr>
                                        <p:cTn id="28" dur="600" fill="hold"/>
                                        <p:tgtEl>
                                          <p:spTgt spid="41"/>
                                        </p:tgtEl>
                                        <p:attrNameLst>
                                          <p:attrName>ppt_x</p:attrName>
                                        </p:attrNameLst>
                                      </p:cBhvr>
                                      <p:tavLst>
                                        <p:tav tm="0">
                                          <p:val>
                                            <p:strVal val="#ppt_x"/>
                                          </p:val>
                                        </p:tav>
                                        <p:tav tm="100000">
                                          <p:val>
                                            <p:strVal val="#ppt_x"/>
                                          </p:val>
                                        </p:tav>
                                      </p:tavLst>
                                    </p:anim>
                                    <p:anim calcmode="lin" valueType="num">
                                      <p:cBhvr>
                                        <p:cTn id="29" dur="600" fill="hold"/>
                                        <p:tgtEl>
                                          <p:spTgt spid="41"/>
                                        </p:tgtEl>
                                        <p:attrNameLst>
                                          <p:attrName>ppt_y</p:attrName>
                                        </p:attrNameLst>
                                      </p:cBhvr>
                                      <p:tavLst>
                                        <p:tav tm="0">
                                          <p:val>
                                            <p:strVal val="#ppt_y+.1"/>
                                          </p:val>
                                        </p:tav>
                                        <p:tav tm="100000">
                                          <p:val>
                                            <p:strVal val="#ppt_y"/>
                                          </p:val>
                                        </p:tav>
                                      </p:tavLst>
                                    </p:anim>
                                  </p:childTnLst>
                                </p:cTn>
                              </p:par>
                              <p:par>
                                <p:cTn id="30" presetID="10" presetClass="entr" presetSubtype="0" fill="hold" grpId="0" nodeType="withEffect">
                                  <p:stCondLst>
                                    <p:cond delay="20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500"/>
                                        <p:tgtEl>
                                          <p:spTgt spid="14"/>
                                        </p:tgtEl>
                                      </p:cBhvr>
                                    </p:animEffect>
                                  </p:childTnLst>
                                </p:cTn>
                              </p:par>
                              <p:par>
                                <p:cTn id="33" presetID="53" presetClass="entr" presetSubtype="16" fill="hold" grpId="0" nodeType="withEffect">
                                  <p:stCondLst>
                                    <p:cond delay="240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par>
                                <p:cTn id="38" presetID="53" presetClass="entr" presetSubtype="16" fill="hold" grpId="0" nodeType="withEffect">
                                  <p:stCondLst>
                                    <p:cond delay="2600"/>
                                  </p:stCondLst>
                                  <p:childTnLst>
                                    <p:set>
                                      <p:cBhvr>
                                        <p:cTn id="39" dur="1" fill="hold">
                                          <p:stCondLst>
                                            <p:cond delay="0"/>
                                          </p:stCondLst>
                                        </p:cTn>
                                        <p:tgtEl>
                                          <p:spTgt spid="16"/>
                                        </p:tgtEl>
                                        <p:attrNameLst>
                                          <p:attrName>style.visibility</p:attrName>
                                        </p:attrNameLst>
                                      </p:cBhvr>
                                      <p:to>
                                        <p:strVal val="visible"/>
                                      </p:to>
                                    </p:set>
                                    <p:anim calcmode="lin" valueType="num">
                                      <p:cBhvr>
                                        <p:cTn id="40" dur="500" fill="hold"/>
                                        <p:tgtEl>
                                          <p:spTgt spid="16"/>
                                        </p:tgtEl>
                                        <p:attrNameLst>
                                          <p:attrName>ppt_w</p:attrName>
                                        </p:attrNameLst>
                                      </p:cBhvr>
                                      <p:tavLst>
                                        <p:tav tm="0">
                                          <p:val>
                                            <p:fltVal val="0"/>
                                          </p:val>
                                        </p:tav>
                                        <p:tav tm="100000">
                                          <p:val>
                                            <p:strVal val="#ppt_w"/>
                                          </p:val>
                                        </p:tav>
                                      </p:tavLst>
                                    </p:anim>
                                    <p:anim calcmode="lin" valueType="num">
                                      <p:cBhvr>
                                        <p:cTn id="41" dur="500" fill="hold"/>
                                        <p:tgtEl>
                                          <p:spTgt spid="16"/>
                                        </p:tgtEl>
                                        <p:attrNameLst>
                                          <p:attrName>ppt_h</p:attrName>
                                        </p:attrNameLst>
                                      </p:cBhvr>
                                      <p:tavLst>
                                        <p:tav tm="0">
                                          <p:val>
                                            <p:fltVal val="0"/>
                                          </p:val>
                                        </p:tav>
                                        <p:tav tm="100000">
                                          <p:val>
                                            <p:strVal val="#ppt_h"/>
                                          </p:val>
                                        </p:tav>
                                      </p:tavLst>
                                    </p:anim>
                                    <p:animEffect transition="in" filter="fade">
                                      <p:cBhvr>
                                        <p:cTn id="42" dur="500"/>
                                        <p:tgtEl>
                                          <p:spTgt spid="16"/>
                                        </p:tgtEl>
                                      </p:cBhvr>
                                    </p:animEffect>
                                  </p:childTnLst>
                                </p:cTn>
                              </p:par>
                              <p:par>
                                <p:cTn id="43" presetID="53" presetClass="entr" presetSubtype="16" fill="hold" grpId="0" nodeType="withEffect">
                                  <p:stCondLst>
                                    <p:cond delay="2800"/>
                                  </p:stCondLst>
                                  <p:childTnLst>
                                    <p:set>
                                      <p:cBhvr>
                                        <p:cTn id="44" dur="1" fill="hold">
                                          <p:stCondLst>
                                            <p:cond delay="0"/>
                                          </p:stCondLst>
                                        </p:cTn>
                                        <p:tgtEl>
                                          <p:spTgt spid="17"/>
                                        </p:tgtEl>
                                        <p:attrNameLst>
                                          <p:attrName>style.visibility</p:attrName>
                                        </p:attrNameLst>
                                      </p:cBhvr>
                                      <p:to>
                                        <p:strVal val="visible"/>
                                      </p:to>
                                    </p:set>
                                    <p:anim calcmode="lin" valueType="num">
                                      <p:cBhvr>
                                        <p:cTn id="45" dur="500" fill="hold"/>
                                        <p:tgtEl>
                                          <p:spTgt spid="17"/>
                                        </p:tgtEl>
                                        <p:attrNameLst>
                                          <p:attrName>ppt_w</p:attrName>
                                        </p:attrNameLst>
                                      </p:cBhvr>
                                      <p:tavLst>
                                        <p:tav tm="0">
                                          <p:val>
                                            <p:fltVal val="0"/>
                                          </p:val>
                                        </p:tav>
                                        <p:tav tm="100000">
                                          <p:val>
                                            <p:strVal val="#ppt_w"/>
                                          </p:val>
                                        </p:tav>
                                      </p:tavLst>
                                    </p:anim>
                                    <p:anim calcmode="lin" valueType="num">
                                      <p:cBhvr>
                                        <p:cTn id="46" dur="500" fill="hold"/>
                                        <p:tgtEl>
                                          <p:spTgt spid="17"/>
                                        </p:tgtEl>
                                        <p:attrNameLst>
                                          <p:attrName>ppt_h</p:attrName>
                                        </p:attrNameLst>
                                      </p:cBhvr>
                                      <p:tavLst>
                                        <p:tav tm="0">
                                          <p:val>
                                            <p:fltVal val="0"/>
                                          </p:val>
                                        </p:tav>
                                        <p:tav tm="100000">
                                          <p:val>
                                            <p:strVal val="#ppt_h"/>
                                          </p:val>
                                        </p:tav>
                                      </p:tavLst>
                                    </p:anim>
                                    <p:animEffect transition="in" filter="fade">
                                      <p:cBhvr>
                                        <p:cTn id="47" dur="500"/>
                                        <p:tgtEl>
                                          <p:spTgt spid="17"/>
                                        </p:tgtEl>
                                      </p:cBhvr>
                                    </p:animEffect>
                                  </p:childTnLst>
                                </p:cTn>
                              </p:par>
                              <p:par>
                                <p:cTn id="48" presetID="53" presetClass="entr" presetSubtype="16" fill="hold" grpId="0" nodeType="withEffect">
                                  <p:stCondLst>
                                    <p:cond delay="3000"/>
                                  </p:stCondLst>
                                  <p:childTnLst>
                                    <p:set>
                                      <p:cBhvr>
                                        <p:cTn id="49" dur="1" fill="hold">
                                          <p:stCondLst>
                                            <p:cond delay="0"/>
                                          </p:stCondLst>
                                        </p:cTn>
                                        <p:tgtEl>
                                          <p:spTgt spid="18"/>
                                        </p:tgtEl>
                                        <p:attrNameLst>
                                          <p:attrName>style.visibility</p:attrName>
                                        </p:attrNameLst>
                                      </p:cBhvr>
                                      <p:to>
                                        <p:strVal val="visible"/>
                                      </p:to>
                                    </p:set>
                                    <p:anim calcmode="lin" valueType="num">
                                      <p:cBhvr>
                                        <p:cTn id="50" dur="500" fill="hold"/>
                                        <p:tgtEl>
                                          <p:spTgt spid="18"/>
                                        </p:tgtEl>
                                        <p:attrNameLst>
                                          <p:attrName>ppt_w</p:attrName>
                                        </p:attrNameLst>
                                      </p:cBhvr>
                                      <p:tavLst>
                                        <p:tav tm="0">
                                          <p:val>
                                            <p:fltVal val="0"/>
                                          </p:val>
                                        </p:tav>
                                        <p:tav tm="100000">
                                          <p:val>
                                            <p:strVal val="#ppt_w"/>
                                          </p:val>
                                        </p:tav>
                                      </p:tavLst>
                                    </p:anim>
                                    <p:anim calcmode="lin" valueType="num">
                                      <p:cBhvr>
                                        <p:cTn id="51" dur="500" fill="hold"/>
                                        <p:tgtEl>
                                          <p:spTgt spid="18"/>
                                        </p:tgtEl>
                                        <p:attrNameLst>
                                          <p:attrName>ppt_h</p:attrName>
                                        </p:attrNameLst>
                                      </p:cBhvr>
                                      <p:tavLst>
                                        <p:tav tm="0">
                                          <p:val>
                                            <p:fltVal val="0"/>
                                          </p:val>
                                        </p:tav>
                                        <p:tav tm="100000">
                                          <p:val>
                                            <p:strVal val="#ppt_h"/>
                                          </p:val>
                                        </p:tav>
                                      </p:tavLst>
                                    </p:anim>
                                    <p:animEffect transition="in" filter="fade">
                                      <p:cBhvr>
                                        <p:cTn id="52" dur="500"/>
                                        <p:tgtEl>
                                          <p:spTgt spid="18"/>
                                        </p:tgtEl>
                                      </p:cBhvr>
                                    </p:animEffect>
                                  </p:childTnLst>
                                </p:cTn>
                              </p:par>
                              <p:par>
                                <p:cTn id="53" presetID="10" presetClass="entr" presetSubtype="0" fill="hold" grpId="0" nodeType="withEffect">
                                  <p:stCondLst>
                                    <p:cond delay="3500"/>
                                  </p:stCondLst>
                                  <p:childTnLst>
                                    <p:set>
                                      <p:cBhvr>
                                        <p:cTn id="54" dur="1" fill="hold">
                                          <p:stCondLst>
                                            <p:cond delay="0"/>
                                          </p:stCondLst>
                                        </p:cTn>
                                        <p:tgtEl>
                                          <p:spTgt spid="12"/>
                                        </p:tgtEl>
                                        <p:attrNameLst>
                                          <p:attrName>style.visibility</p:attrName>
                                        </p:attrNameLst>
                                      </p:cBhvr>
                                      <p:to>
                                        <p:strVal val="visible"/>
                                      </p:to>
                                    </p:set>
                                    <p:animEffect transition="in" filter="fade">
                                      <p:cBhvr>
                                        <p:cTn id="55" dur="500"/>
                                        <p:tgtEl>
                                          <p:spTgt spid="12"/>
                                        </p:tgtEl>
                                      </p:cBhvr>
                                    </p:animEffect>
                                  </p:childTnLst>
                                </p:cTn>
                              </p:par>
                              <p:par>
                                <p:cTn id="56" presetID="18" presetClass="entr" presetSubtype="12" fill="hold" grpId="0" nodeType="withEffect">
                                  <p:stCondLst>
                                    <p:cond delay="3700"/>
                                  </p:stCondLst>
                                  <p:childTnLst>
                                    <p:set>
                                      <p:cBhvr>
                                        <p:cTn id="57" dur="1" fill="hold">
                                          <p:stCondLst>
                                            <p:cond delay="0"/>
                                          </p:stCondLst>
                                        </p:cTn>
                                        <p:tgtEl>
                                          <p:spTgt spid="48"/>
                                        </p:tgtEl>
                                        <p:attrNameLst>
                                          <p:attrName>style.visibility</p:attrName>
                                        </p:attrNameLst>
                                      </p:cBhvr>
                                      <p:to>
                                        <p:strVal val="visible"/>
                                      </p:to>
                                    </p:set>
                                    <p:animEffect transition="in" filter="strips(downLeft)">
                                      <p:cBhvr>
                                        <p:cTn id="5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P spid="15" grpId="0" animBg="1"/>
      <p:bldP spid="16" grpId="0" animBg="1"/>
      <p:bldP spid="17" grpId="0" animBg="1"/>
      <p:bldP spid="18" grpId="0" animBg="1"/>
      <p:bldP spid="37" grpId="0" animBg="1"/>
      <p:bldP spid="38" grpId="0" animBg="1"/>
      <p:bldP spid="39" grpId="0" animBg="1"/>
      <p:bldP spid="40" grpId="0" animBg="1"/>
      <p:bldP spid="41" grpId="0" animBg="1"/>
      <p:bldP spid="45" grpId="0" animBg="1"/>
      <p:bldP spid="4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100000">
              <a:schemeClr val="accent3">
                <a:lumMod val="75000"/>
              </a:schemeClr>
            </a:gs>
          </a:gsLst>
          <a:lin ang="5400000" scaled="0"/>
        </a:gradFill>
        <a:effectLst/>
      </p:bgPr>
    </p:bg>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2891487" y="645836"/>
            <a:ext cx="12332044" cy="11285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sz="6600" dirty="0" smtClean="0">
                <a:solidFill>
                  <a:schemeClr val="bg1"/>
                </a:solidFill>
                <a:cs typeface="Arial" pitchFamily="34" charset="0"/>
              </a:rPr>
              <a:t>Scope of Business </a:t>
            </a:r>
            <a:r>
              <a:rPr lang="en-US" sz="6600" dirty="0" smtClean="0">
                <a:solidFill>
                  <a:schemeClr val="bg1"/>
                </a:solidFill>
                <a:cs typeface="Arial" pitchFamily="34" charset="0"/>
              </a:rPr>
              <a:t>Research</a:t>
            </a:r>
            <a:endParaRPr lang="en-US" altLang="en-US" sz="6600" b="1" spc="73" dirty="0">
              <a:solidFill>
                <a:schemeClr val="bg1"/>
              </a:solidFill>
              <a:cs typeface="Arial" pitchFamily="34" charset="0"/>
            </a:endParaRPr>
          </a:p>
        </p:txBody>
      </p:sp>
      <p:sp>
        <p:nvSpPr>
          <p:cNvPr id="56" name="Flowchart: Process 12">
            <a:extLst>
              <a:ext uri="{FF2B5EF4-FFF2-40B4-BE49-F238E27FC236}">
                <a16:creationId xmlns:a16="http://schemas.microsoft.com/office/drawing/2014/main" xmlns="" id="{52E2D6D0-453E-41B7-8FD2-4F1F3C15F95B}"/>
              </a:ext>
            </a:extLst>
          </p:cNvPr>
          <p:cNvSpPr/>
          <p:nvPr/>
        </p:nvSpPr>
        <p:spPr>
          <a:xfrm>
            <a:off x="8622586" y="7613948"/>
            <a:ext cx="507183" cy="1684868"/>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165"/>
              <a:gd name="connsiteY0" fmla="*/ 3950 h 13950"/>
              <a:gd name="connsiteX1" fmla="*/ 10165 w 10165"/>
              <a:gd name="connsiteY1" fmla="*/ 0 h 13950"/>
              <a:gd name="connsiteX2" fmla="*/ 10000 w 10165"/>
              <a:gd name="connsiteY2" fmla="*/ 13950 h 13950"/>
              <a:gd name="connsiteX3" fmla="*/ 0 w 10165"/>
              <a:gd name="connsiteY3" fmla="*/ 13950 h 13950"/>
              <a:gd name="connsiteX4" fmla="*/ 0 w 10165"/>
              <a:gd name="connsiteY4" fmla="*/ 3950 h 13950"/>
              <a:gd name="connsiteX0" fmla="*/ 0 w 12773"/>
              <a:gd name="connsiteY0" fmla="*/ 5436 h 13950"/>
              <a:gd name="connsiteX1" fmla="*/ 12773 w 12773"/>
              <a:gd name="connsiteY1" fmla="*/ 0 h 13950"/>
              <a:gd name="connsiteX2" fmla="*/ 12608 w 12773"/>
              <a:gd name="connsiteY2" fmla="*/ 13950 h 13950"/>
              <a:gd name="connsiteX3" fmla="*/ 2608 w 12773"/>
              <a:gd name="connsiteY3" fmla="*/ 13950 h 13950"/>
              <a:gd name="connsiteX4" fmla="*/ 0 w 12773"/>
              <a:gd name="connsiteY4" fmla="*/ 5436 h 13950"/>
              <a:gd name="connsiteX0" fmla="*/ 0 w 12773"/>
              <a:gd name="connsiteY0" fmla="*/ 5436 h 14502"/>
              <a:gd name="connsiteX1" fmla="*/ 12773 w 12773"/>
              <a:gd name="connsiteY1" fmla="*/ 0 h 14502"/>
              <a:gd name="connsiteX2" fmla="*/ 12608 w 12773"/>
              <a:gd name="connsiteY2" fmla="*/ 13950 h 14502"/>
              <a:gd name="connsiteX3" fmla="*/ 0 w 12773"/>
              <a:gd name="connsiteY3" fmla="*/ 14502 h 14502"/>
              <a:gd name="connsiteX4" fmla="*/ 0 w 12773"/>
              <a:gd name="connsiteY4" fmla="*/ 5436 h 14502"/>
              <a:gd name="connsiteX0" fmla="*/ 0 w 12773"/>
              <a:gd name="connsiteY0" fmla="*/ 5436 h 14502"/>
              <a:gd name="connsiteX1" fmla="*/ 12773 w 12773"/>
              <a:gd name="connsiteY1" fmla="*/ 0 h 14502"/>
              <a:gd name="connsiteX2" fmla="*/ 12732 w 12773"/>
              <a:gd name="connsiteY2" fmla="*/ 10299 h 14502"/>
              <a:gd name="connsiteX3" fmla="*/ 0 w 12773"/>
              <a:gd name="connsiteY3" fmla="*/ 14502 h 14502"/>
              <a:gd name="connsiteX4" fmla="*/ 0 w 12773"/>
              <a:gd name="connsiteY4" fmla="*/ 5436 h 1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 h="14502">
                <a:moveTo>
                  <a:pt x="0" y="5436"/>
                </a:moveTo>
                <a:lnTo>
                  <a:pt x="12773" y="0"/>
                </a:lnTo>
                <a:cubicBezTo>
                  <a:pt x="12759" y="3433"/>
                  <a:pt x="12746" y="6866"/>
                  <a:pt x="12732" y="10299"/>
                </a:cubicBezTo>
                <a:lnTo>
                  <a:pt x="0" y="14502"/>
                </a:lnTo>
                <a:lnTo>
                  <a:pt x="0" y="5436"/>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79" name="Freeform: Shape 78">
            <a:extLst>
              <a:ext uri="{FF2B5EF4-FFF2-40B4-BE49-F238E27FC236}">
                <a16:creationId xmlns:a16="http://schemas.microsoft.com/office/drawing/2014/main" xmlns="" id="{5FD2ADF8-3AD9-4436-8B6A-80E2D2B3D35F}"/>
              </a:ext>
            </a:extLst>
          </p:cNvPr>
          <p:cNvSpPr/>
          <p:nvPr/>
        </p:nvSpPr>
        <p:spPr>
          <a:xfrm>
            <a:off x="3741441" y="1998210"/>
            <a:ext cx="516012" cy="2486560"/>
          </a:xfrm>
          <a:custGeom>
            <a:avLst/>
            <a:gdLst>
              <a:gd name="connsiteX0" fmla="*/ 523486 w 526904"/>
              <a:gd name="connsiteY0" fmla="*/ 0 h 2539047"/>
              <a:gd name="connsiteX1" fmla="*/ 526855 w 526904"/>
              <a:gd name="connsiteY1" fmla="*/ 2029908 h 2539047"/>
              <a:gd name="connsiteX2" fmla="*/ 0 w 526904"/>
              <a:gd name="connsiteY2" fmla="*/ 2539047 h 2539047"/>
              <a:gd name="connsiteX3" fmla="*/ 4403 w 526904"/>
              <a:gd name="connsiteY3" fmla="*/ 882629 h 2539047"/>
              <a:gd name="connsiteX4" fmla="*/ 132824 w 526904"/>
              <a:gd name="connsiteY4" fmla="*/ 882629 h 2539047"/>
              <a:gd name="connsiteX5" fmla="*/ 4765 w 526904"/>
              <a:gd name="connsiteY5" fmla="*/ 746482 h 2539047"/>
              <a:gd name="connsiteX6" fmla="*/ 5033 w 526904"/>
              <a:gd name="connsiteY6" fmla="*/ 645599 h 253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04" h="2539047">
                <a:moveTo>
                  <a:pt x="523486" y="0"/>
                </a:moveTo>
                <a:cubicBezTo>
                  <a:pt x="522918" y="407716"/>
                  <a:pt x="527424" y="1622192"/>
                  <a:pt x="526855" y="2029908"/>
                </a:cubicBezTo>
                <a:lnTo>
                  <a:pt x="0" y="2539047"/>
                </a:lnTo>
                <a:lnTo>
                  <a:pt x="4403" y="882629"/>
                </a:lnTo>
                <a:lnTo>
                  <a:pt x="132824" y="882629"/>
                </a:lnTo>
                <a:lnTo>
                  <a:pt x="4765" y="746482"/>
                </a:lnTo>
                <a:lnTo>
                  <a:pt x="5033"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0" name="Freeform: Shape 79">
            <a:extLst>
              <a:ext uri="{FF2B5EF4-FFF2-40B4-BE49-F238E27FC236}">
                <a16:creationId xmlns:a16="http://schemas.microsoft.com/office/drawing/2014/main" xmlns="" id="{D1FCB577-ADB1-446B-9FF9-2C30D3146A77}"/>
              </a:ext>
            </a:extLst>
          </p:cNvPr>
          <p:cNvSpPr/>
          <p:nvPr/>
        </p:nvSpPr>
        <p:spPr>
          <a:xfrm>
            <a:off x="2397549" y="2798894"/>
            <a:ext cx="565246" cy="1691358"/>
          </a:xfrm>
          <a:custGeom>
            <a:avLst/>
            <a:gdLst>
              <a:gd name="connsiteX0" fmla="*/ 518453 w 577178"/>
              <a:gd name="connsiteY0" fmla="*/ 0 h 1727061"/>
              <a:gd name="connsiteX1" fmla="*/ 518007 w 577178"/>
              <a:gd name="connsiteY1" fmla="*/ 275532 h 1727061"/>
              <a:gd name="connsiteX2" fmla="*/ 573534 w 577178"/>
              <a:gd name="connsiteY2" fmla="*/ 275916 h 1727061"/>
              <a:gd name="connsiteX3" fmla="*/ 577178 w 577178"/>
              <a:gd name="connsiteY3" fmla="*/ 275999 h 1727061"/>
              <a:gd name="connsiteX4" fmla="*/ 375271 w 577178"/>
              <a:gd name="connsiteY4" fmla="*/ 490659 h 1727061"/>
              <a:gd name="connsiteX5" fmla="*/ 507984 w 577178"/>
              <a:gd name="connsiteY5" fmla="*/ 490659 h 1727061"/>
              <a:gd name="connsiteX6" fmla="*/ 507984 w 577178"/>
              <a:gd name="connsiteY6" fmla="*/ 1234867 h 1727061"/>
              <a:gd name="connsiteX7" fmla="*/ 8930 w 577178"/>
              <a:gd name="connsiteY7" fmla="*/ 1727061 h 1727061"/>
              <a:gd name="connsiteX8" fmla="*/ 0 w 577178"/>
              <a:gd name="connsiteY8" fmla="*/ 645599 h 172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7178" h="1727061">
                <a:moveTo>
                  <a:pt x="518453" y="0"/>
                </a:moveTo>
                <a:cubicBezTo>
                  <a:pt x="515490" y="67696"/>
                  <a:pt x="520686" y="103206"/>
                  <a:pt x="518007" y="275532"/>
                </a:cubicBezTo>
                <a:cubicBezTo>
                  <a:pt x="543457" y="274374"/>
                  <a:pt x="553221" y="275220"/>
                  <a:pt x="573534" y="275916"/>
                </a:cubicBezTo>
                <a:lnTo>
                  <a:pt x="577178" y="275999"/>
                </a:lnTo>
                <a:lnTo>
                  <a:pt x="375271" y="490659"/>
                </a:lnTo>
                <a:lnTo>
                  <a:pt x="507984" y="490659"/>
                </a:lnTo>
                <a:lnTo>
                  <a:pt x="507984" y="1234867"/>
                </a:lnTo>
                <a:lnTo>
                  <a:pt x="8930" y="1727061"/>
                </a:lnTo>
                <a:cubicBezTo>
                  <a:pt x="7428" y="1350224"/>
                  <a:pt x="1502" y="1022436"/>
                  <a:pt x="0" y="64559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1" name="Freeform: Shape 80">
            <a:extLst>
              <a:ext uri="{FF2B5EF4-FFF2-40B4-BE49-F238E27FC236}">
                <a16:creationId xmlns:a16="http://schemas.microsoft.com/office/drawing/2014/main" xmlns="" id="{953D23A3-2FBE-4309-8393-D6C90F3B63AE}"/>
              </a:ext>
            </a:extLst>
          </p:cNvPr>
          <p:cNvSpPr/>
          <p:nvPr/>
        </p:nvSpPr>
        <p:spPr>
          <a:xfrm>
            <a:off x="3042104" y="2401714"/>
            <a:ext cx="554028" cy="2102813"/>
          </a:xfrm>
          <a:custGeom>
            <a:avLst/>
            <a:gdLst>
              <a:gd name="connsiteX0" fmla="*/ 518453 w 565722"/>
              <a:gd name="connsiteY0" fmla="*/ 0 h 2147199"/>
              <a:gd name="connsiteX1" fmla="*/ 518007 w 565722"/>
              <a:gd name="connsiteY1" fmla="*/ 275532 h 2147199"/>
              <a:gd name="connsiteX2" fmla="*/ 555766 w 565722"/>
              <a:gd name="connsiteY2" fmla="*/ 275250 h 2147199"/>
              <a:gd name="connsiteX3" fmla="*/ 565722 w 565722"/>
              <a:gd name="connsiteY3" fmla="*/ 275623 h 2147199"/>
              <a:gd name="connsiteX4" fmla="*/ 372806 w 565722"/>
              <a:gd name="connsiteY4" fmla="*/ 480724 h 2147199"/>
              <a:gd name="connsiteX5" fmla="*/ 505519 w 565722"/>
              <a:gd name="connsiteY5" fmla="*/ 480724 h 2147199"/>
              <a:gd name="connsiteX6" fmla="*/ 505519 w 565722"/>
              <a:gd name="connsiteY6" fmla="*/ 1682977 h 2147199"/>
              <a:gd name="connsiteX7" fmla="*/ 3901 w 565722"/>
              <a:gd name="connsiteY7" fmla="*/ 2147199 h 2147199"/>
              <a:gd name="connsiteX8" fmla="*/ 3901 w 565722"/>
              <a:gd name="connsiteY8" fmla="*/ 913826 h 2147199"/>
              <a:gd name="connsiteX9" fmla="*/ 136614 w 565722"/>
              <a:gd name="connsiteY9" fmla="*/ 913826 h 2147199"/>
              <a:gd name="connsiteX10" fmla="*/ 0 w 565722"/>
              <a:gd name="connsiteY10" fmla="*/ 768584 h 2147199"/>
              <a:gd name="connsiteX11" fmla="*/ 0 w 565722"/>
              <a:gd name="connsiteY11" fmla="*/ 645599 h 214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5722" h="2147199">
                <a:moveTo>
                  <a:pt x="518453" y="0"/>
                </a:moveTo>
                <a:cubicBezTo>
                  <a:pt x="515490" y="67696"/>
                  <a:pt x="520686" y="103206"/>
                  <a:pt x="518007" y="275532"/>
                </a:cubicBezTo>
                <a:cubicBezTo>
                  <a:pt x="534974" y="274760"/>
                  <a:pt x="544969" y="274879"/>
                  <a:pt x="555766" y="275250"/>
                </a:cubicBezTo>
                <a:lnTo>
                  <a:pt x="565722" y="275623"/>
                </a:lnTo>
                <a:lnTo>
                  <a:pt x="372806" y="480724"/>
                </a:lnTo>
                <a:lnTo>
                  <a:pt x="505519" y="480724"/>
                </a:lnTo>
                <a:lnTo>
                  <a:pt x="505519" y="1682977"/>
                </a:lnTo>
                <a:lnTo>
                  <a:pt x="3901" y="2147199"/>
                </a:lnTo>
                <a:lnTo>
                  <a:pt x="3901" y="913826"/>
                </a:lnTo>
                <a:lnTo>
                  <a:pt x="136614" y="913826"/>
                </a:lnTo>
                <a:lnTo>
                  <a:pt x="0" y="768584"/>
                </a:lnTo>
                <a:lnTo>
                  <a:pt x="0"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2" name="Arrow: Up 81">
            <a:extLst>
              <a:ext uri="{FF2B5EF4-FFF2-40B4-BE49-F238E27FC236}">
                <a16:creationId xmlns:a16="http://schemas.microsoft.com/office/drawing/2014/main" xmlns="" id="{CAFDB58C-C03E-4B14-8FE4-99A5F5BBD86C}"/>
              </a:ext>
            </a:extLst>
          </p:cNvPr>
          <p:cNvSpPr/>
          <p:nvPr/>
        </p:nvSpPr>
        <p:spPr>
          <a:xfrm>
            <a:off x="2819499" y="3077836"/>
            <a:ext cx="424564" cy="1406458"/>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3" name="Arrow: Up 82">
            <a:extLst>
              <a:ext uri="{FF2B5EF4-FFF2-40B4-BE49-F238E27FC236}">
                <a16:creationId xmlns:a16="http://schemas.microsoft.com/office/drawing/2014/main" xmlns="" id="{D2E3159D-6C29-4D14-A50F-8113907563C5}"/>
              </a:ext>
            </a:extLst>
          </p:cNvPr>
          <p:cNvSpPr/>
          <p:nvPr/>
        </p:nvSpPr>
        <p:spPr>
          <a:xfrm>
            <a:off x="3469400" y="2660767"/>
            <a:ext cx="424564" cy="1823527"/>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19" name="Rectangle: Rounded Corners 14">
            <a:extLst>
              <a:ext uri="{FF2B5EF4-FFF2-40B4-BE49-F238E27FC236}">
                <a16:creationId xmlns:a16="http://schemas.microsoft.com/office/drawing/2014/main" xmlns="" id="{4CEC6437-5D50-411D-B988-CF288EFFB64D}"/>
              </a:ext>
            </a:extLst>
          </p:cNvPr>
          <p:cNvSpPr/>
          <p:nvPr/>
        </p:nvSpPr>
        <p:spPr>
          <a:xfrm>
            <a:off x="8410228" y="1722364"/>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0" name="Rectangle: Rounded Corners 15">
            <a:extLst>
              <a:ext uri="{FF2B5EF4-FFF2-40B4-BE49-F238E27FC236}">
                <a16:creationId xmlns:a16="http://schemas.microsoft.com/office/drawing/2014/main" xmlns="" id="{332E2ACF-C61B-498F-A761-CD9848828678}"/>
              </a:ext>
            </a:extLst>
          </p:cNvPr>
          <p:cNvSpPr/>
          <p:nvPr/>
        </p:nvSpPr>
        <p:spPr>
          <a:xfrm>
            <a:off x="8835303" y="1722364"/>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1" name="Rectangle: Rounded Corners 16">
            <a:extLst>
              <a:ext uri="{FF2B5EF4-FFF2-40B4-BE49-F238E27FC236}">
                <a16:creationId xmlns:a16="http://schemas.microsoft.com/office/drawing/2014/main" xmlns="" id="{EEA29CF5-01AF-4FFC-AE07-544A8FD3DA4B}"/>
              </a:ext>
            </a:extLst>
          </p:cNvPr>
          <p:cNvSpPr/>
          <p:nvPr/>
        </p:nvSpPr>
        <p:spPr>
          <a:xfrm>
            <a:off x="9260378" y="1722364"/>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2" name="Rectangle: Rounded Corners 17">
            <a:extLst>
              <a:ext uri="{FF2B5EF4-FFF2-40B4-BE49-F238E27FC236}">
                <a16:creationId xmlns:a16="http://schemas.microsoft.com/office/drawing/2014/main" xmlns="" id="{45836C1B-A887-454A-8C90-9F5335412347}"/>
              </a:ext>
            </a:extLst>
          </p:cNvPr>
          <p:cNvSpPr/>
          <p:nvPr/>
        </p:nvSpPr>
        <p:spPr>
          <a:xfrm>
            <a:off x="9685454" y="1722364"/>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3" name="Freeform 5">
            <a:extLst>
              <a:ext uri="{FF2B5EF4-FFF2-40B4-BE49-F238E27FC236}">
                <a16:creationId xmlns:a16="http://schemas.microsoft.com/office/drawing/2014/main" xmlns="" id="{F4224C99-BF36-4932-BD8F-C8C8D9DFC2B8}"/>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4" name="Freeform 5">
            <a:extLst>
              <a:ext uri="{FF2B5EF4-FFF2-40B4-BE49-F238E27FC236}">
                <a16:creationId xmlns:a16="http://schemas.microsoft.com/office/drawing/2014/main" xmlns="" id="{40DAD958-99D3-415E-BE78-DA2CF7CDA589}"/>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5" name="Freeform 5">
            <a:extLst>
              <a:ext uri="{FF2B5EF4-FFF2-40B4-BE49-F238E27FC236}">
                <a16:creationId xmlns:a16="http://schemas.microsoft.com/office/drawing/2014/main" xmlns="" id="{33E23D85-43FF-4FC6-A176-87652510A573}"/>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6" name="Freeform 5">
            <a:extLst>
              <a:ext uri="{FF2B5EF4-FFF2-40B4-BE49-F238E27FC236}">
                <a16:creationId xmlns:a16="http://schemas.microsoft.com/office/drawing/2014/main" xmlns="" id="{B86A76DF-A5DC-48B6-A2F3-230FFEDF6F93}"/>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7" name="Content Placeholder 2">
            <a:extLst>
              <a:ext uri="{FF2B5EF4-FFF2-40B4-BE49-F238E27FC236}">
                <a16:creationId xmlns:a16="http://schemas.microsoft.com/office/drawing/2014/main" xmlns="" id="{11D9F337-78BC-7CF5-2D60-EC883C9C8FF2}"/>
              </a:ext>
            </a:extLst>
          </p:cNvPr>
          <p:cNvSpPr txBox="1">
            <a:spLocks/>
          </p:cNvSpPr>
          <p:nvPr/>
        </p:nvSpPr>
        <p:spPr>
          <a:xfrm>
            <a:off x="4275438" y="2842054"/>
            <a:ext cx="13439116" cy="6252519"/>
          </a:xfrm>
          <a:prstGeom prst="rect">
            <a:avLst/>
          </a:prstGeom>
        </p:spPr>
        <p:txBody>
          <a:bodyPr>
            <a:normAutofit/>
          </a:bodyPr>
          <a:lstStyle/>
          <a:p>
            <a:pPr marL="0" marR="0" lvl="0" indent="0" algn="just"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kumimoji="0" lang="en-US" sz="36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Business Research is described as the systematic and objective procedure for producing information for help in making business decisions. Business research should be objective, which means that the information found needs to be detached and impersonal instead of biased. Research facilitates the managerial decision process for all aspects of a business. </a:t>
            </a:r>
          </a:p>
          <a:p>
            <a:pPr marL="0" marR="0" lvl="0" indent="0" algn="just"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endParaRPr kumimoji="0" lang="en-US" sz="36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1371600" rtl="0" eaLnBrk="1" fontAlgn="auto" latinLnBrk="0" hangingPunct="1">
              <a:lnSpc>
                <a:spcPct val="90000"/>
              </a:lnSpc>
              <a:spcBef>
                <a:spcPts val="1500"/>
              </a:spcBef>
              <a:spcAft>
                <a:spcPts val="0"/>
              </a:spcAft>
              <a:buClrTx/>
              <a:buSzTx/>
              <a:buFont typeface="Arial" panose="020B0604020202020204" pitchFamily="34" charset="0"/>
              <a:buNone/>
              <a:tabLst/>
              <a:defRPr/>
            </a:pPr>
            <a:r>
              <a:rPr kumimoji="0" lang="en-US" sz="36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By lowering the uncertainty of decisions, it cuts down on the risk of making incorrect decisions. Research should be an aid to managerial </a:t>
            </a:r>
            <a:r>
              <a:rPr kumimoji="0" lang="en-US" sz="3600" b="0" i="0" u="none" strike="noStrike" kern="1200" cap="none" spc="0" normalizeH="0" baseline="0" noProof="0" dirty="0" err="1" smtClean="0">
                <a:ln>
                  <a:noFill/>
                </a:ln>
                <a:solidFill>
                  <a:schemeClr val="bg1"/>
                </a:solidFill>
                <a:effectLst/>
                <a:uLnTx/>
                <a:uFillTx/>
                <a:latin typeface="Times New Roman" panose="02020603050405020304" pitchFamily="18" charset="0"/>
                <a:ea typeface="+mn-ea"/>
                <a:cs typeface="Times New Roman" panose="02020603050405020304" pitchFamily="18" charset="0"/>
              </a:rPr>
              <a:t>judgement</a:t>
            </a:r>
            <a:r>
              <a:rPr kumimoji="0" lang="en-US" sz="3600" b="0" i="0" u="none" strike="noStrike" kern="1200" cap="none" spc="0" normalizeH="0" baseline="0" noProof="0" dirty="0" smtClean="0">
                <a:ln>
                  <a:noFill/>
                </a:ln>
                <a:solidFill>
                  <a:schemeClr val="bg1"/>
                </a:solidFill>
                <a:effectLst/>
                <a:uLnTx/>
                <a:uFillTx/>
                <a:latin typeface="Times New Roman" panose="02020603050405020304" pitchFamily="18" charset="0"/>
                <a:ea typeface="+mn-ea"/>
                <a:cs typeface="Times New Roman" panose="02020603050405020304" pitchFamily="18" charset="0"/>
              </a:rPr>
              <a:t> but not a replacement for it.</a:t>
            </a:r>
            <a:endParaRPr kumimoji="0" lang="en-IN" sz="36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xmlns="" val="269449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200"/>
                                  </p:stCondLst>
                                  <p:childTnLst>
                                    <p:set>
                                      <p:cBhvr>
                                        <p:cTn id="6" dur="1" fill="hold">
                                          <p:stCondLst>
                                            <p:cond delay="0"/>
                                          </p:stCondLst>
                                        </p:cTn>
                                        <p:tgtEl>
                                          <p:spTgt spid="79"/>
                                        </p:tgtEl>
                                        <p:attrNameLst>
                                          <p:attrName>style.visibility</p:attrName>
                                        </p:attrNameLst>
                                      </p:cBhvr>
                                      <p:to>
                                        <p:strVal val="visible"/>
                                      </p:to>
                                    </p:set>
                                    <p:anim calcmode="lin" valueType="num">
                                      <p:cBhvr>
                                        <p:cTn id="7" dur="500" fill="hold"/>
                                        <p:tgtEl>
                                          <p:spTgt spid="79"/>
                                        </p:tgtEl>
                                        <p:attrNameLst>
                                          <p:attrName>ppt_w</p:attrName>
                                        </p:attrNameLst>
                                      </p:cBhvr>
                                      <p:tavLst>
                                        <p:tav tm="0">
                                          <p:val>
                                            <p:fltVal val="0"/>
                                          </p:val>
                                        </p:tav>
                                        <p:tav tm="100000">
                                          <p:val>
                                            <p:strVal val="#ppt_w"/>
                                          </p:val>
                                        </p:tav>
                                      </p:tavLst>
                                    </p:anim>
                                    <p:anim calcmode="lin" valueType="num">
                                      <p:cBhvr>
                                        <p:cTn id="8" dur="500" fill="hold"/>
                                        <p:tgtEl>
                                          <p:spTgt spid="79"/>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500"/>
                                  </p:stCondLst>
                                  <p:childTnLst>
                                    <p:set>
                                      <p:cBhvr>
                                        <p:cTn id="10" dur="1" fill="hold">
                                          <p:stCondLst>
                                            <p:cond delay="0"/>
                                          </p:stCondLst>
                                        </p:cTn>
                                        <p:tgtEl>
                                          <p:spTgt spid="81"/>
                                        </p:tgtEl>
                                        <p:attrNameLst>
                                          <p:attrName>style.visibility</p:attrName>
                                        </p:attrNameLst>
                                      </p:cBhvr>
                                      <p:to>
                                        <p:strVal val="visible"/>
                                      </p:to>
                                    </p:set>
                                    <p:anim calcmode="lin" valueType="num">
                                      <p:cBhvr>
                                        <p:cTn id="11" dur="500" fill="hold"/>
                                        <p:tgtEl>
                                          <p:spTgt spid="81"/>
                                        </p:tgtEl>
                                        <p:attrNameLst>
                                          <p:attrName>ppt_w</p:attrName>
                                        </p:attrNameLst>
                                      </p:cBhvr>
                                      <p:tavLst>
                                        <p:tav tm="0">
                                          <p:val>
                                            <p:fltVal val="0"/>
                                          </p:val>
                                        </p:tav>
                                        <p:tav tm="100000">
                                          <p:val>
                                            <p:strVal val="#ppt_w"/>
                                          </p:val>
                                        </p:tav>
                                      </p:tavLst>
                                    </p:anim>
                                    <p:anim calcmode="lin" valueType="num">
                                      <p:cBhvr>
                                        <p:cTn id="12" dur="500" fill="hold"/>
                                        <p:tgtEl>
                                          <p:spTgt spid="81"/>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800"/>
                                  </p:stCondLst>
                                  <p:childTnLst>
                                    <p:set>
                                      <p:cBhvr>
                                        <p:cTn id="14" dur="1" fill="hold">
                                          <p:stCondLst>
                                            <p:cond delay="0"/>
                                          </p:stCondLst>
                                        </p:cTn>
                                        <p:tgtEl>
                                          <p:spTgt spid="80"/>
                                        </p:tgtEl>
                                        <p:attrNameLst>
                                          <p:attrName>style.visibility</p:attrName>
                                        </p:attrNameLst>
                                      </p:cBhvr>
                                      <p:to>
                                        <p:strVal val="visible"/>
                                      </p:to>
                                    </p:set>
                                    <p:anim calcmode="lin" valueType="num">
                                      <p:cBhvr>
                                        <p:cTn id="15" dur="500" fill="hold"/>
                                        <p:tgtEl>
                                          <p:spTgt spid="80"/>
                                        </p:tgtEl>
                                        <p:attrNameLst>
                                          <p:attrName>ppt_w</p:attrName>
                                        </p:attrNameLst>
                                      </p:cBhvr>
                                      <p:tavLst>
                                        <p:tav tm="0">
                                          <p:val>
                                            <p:fltVal val="0"/>
                                          </p:val>
                                        </p:tav>
                                        <p:tav tm="100000">
                                          <p:val>
                                            <p:strVal val="#ppt_w"/>
                                          </p:val>
                                        </p:tav>
                                      </p:tavLst>
                                    </p:anim>
                                    <p:anim calcmode="lin" valueType="num">
                                      <p:cBhvr>
                                        <p:cTn id="16" dur="500" fill="hold"/>
                                        <p:tgtEl>
                                          <p:spTgt spid="80"/>
                                        </p:tgtEl>
                                        <p:attrNameLst>
                                          <p:attrName>ppt_h</p:attrName>
                                        </p:attrNameLst>
                                      </p:cBhvr>
                                      <p:tavLst>
                                        <p:tav tm="0">
                                          <p:val>
                                            <p:strVal val="#ppt_h"/>
                                          </p:val>
                                        </p:tav>
                                        <p:tav tm="100000">
                                          <p:val>
                                            <p:strVal val="#ppt_h"/>
                                          </p:val>
                                        </p:tav>
                                      </p:tavLst>
                                    </p:anim>
                                  </p:childTnLst>
                                </p:cTn>
                              </p:par>
                              <p:par>
                                <p:cTn id="17" presetID="42" presetClass="entr" presetSubtype="0" fill="hold" grpId="0" nodeType="withEffect">
                                  <p:stCondLst>
                                    <p:cond delay="1100"/>
                                  </p:stCondLst>
                                  <p:childTnLst>
                                    <p:set>
                                      <p:cBhvr>
                                        <p:cTn id="18" dur="1" fill="hold">
                                          <p:stCondLst>
                                            <p:cond delay="0"/>
                                          </p:stCondLst>
                                        </p:cTn>
                                        <p:tgtEl>
                                          <p:spTgt spid="82"/>
                                        </p:tgtEl>
                                        <p:attrNameLst>
                                          <p:attrName>style.visibility</p:attrName>
                                        </p:attrNameLst>
                                      </p:cBhvr>
                                      <p:to>
                                        <p:strVal val="visible"/>
                                      </p:to>
                                    </p:set>
                                    <p:animEffect transition="in" filter="fade">
                                      <p:cBhvr>
                                        <p:cTn id="19" dur="600"/>
                                        <p:tgtEl>
                                          <p:spTgt spid="82"/>
                                        </p:tgtEl>
                                      </p:cBhvr>
                                    </p:animEffect>
                                    <p:anim calcmode="lin" valueType="num">
                                      <p:cBhvr>
                                        <p:cTn id="20" dur="600" fill="hold"/>
                                        <p:tgtEl>
                                          <p:spTgt spid="82"/>
                                        </p:tgtEl>
                                        <p:attrNameLst>
                                          <p:attrName>ppt_x</p:attrName>
                                        </p:attrNameLst>
                                      </p:cBhvr>
                                      <p:tavLst>
                                        <p:tav tm="0">
                                          <p:val>
                                            <p:strVal val="#ppt_x"/>
                                          </p:val>
                                        </p:tav>
                                        <p:tav tm="100000">
                                          <p:val>
                                            <p:strVal val="#ppt_x"/>
                                          </p:val>
                                        </p:tav>
                                      </p:tavLst>
                                    </p:anim>
                                    <p:anim calcmode="lin" valueType="num">
                                      <p:cBhvr>
                                        <p:cTn id="21" dur="600" fill="hold"/>
                                        <p:tgtEl>
                                          <p:spTgt spid="8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1400"/>
                                  </p:stCondLst>
                                  <p:childTnLst>
                                    <p:set>
                                      <p:cBhvr>
                                        <p:cTn id="23" dur="1" fill="hold">
                                          <p:stCondLst>
                                            <p:cond delay="0"/>
                                          </p:stCondLst>
                                        </p:cTn>
                                        <p:tgtEl>
                                          <p:spTgt spid="83"/>
                                        </p:tgtEl>
                                        <p:attrNameLst>
                                          <p:attrName>style.visibility</p:attrName>
                                        </p:attrNameLst>
                                      </p:cBhvr>
                                      <p:to>
                                        <p:strVal val="visible"/>
                                      </p:to>
                                    </p:set>
                                    <p:animEffect transition="in" filter="fade">
                                      <p:cBhvr>
                                        <p:cTn id="24" dur="600"/>
                                        <p:tgtEl>
                                          <p:spTgt spid="83"/>
                                        </p:tgtEl>
                                      </p:cBhvr>
                                    </p:animEffect>
                                    <p:anim calcmode="lin" valueType="num">
                                      <p:cBhvr>
                                        <p:cTn id="25" dur="600" fill="hold"/>
                                        <p:tgtEl>
                                          <p:spTgt spid="83"/>
                                        </p:tgtEl>
                                        <p:attrNameLst>
                                          <p:attrName>ppt_x</p:attrName>
                                        </p:attrNameLst>
                                      </p:cBhvr>
                                      <p:tavLst>
                                        <p:tav tm="0">
                                          <p:val>
                                            <p:strVal val="#ppt_x"/>
                                          </p:val>
                                        </p:tav>
                                        <p:tav tm="100000">
                                          <p:val>
                                            <p:strVal val="#ppt_x"/>
                                          </p:val>
                                        </p:tav>
                                      </p:tavLst>
                                    </p:anim>
                                    <p:anim calcmode="lin" valueType="num">
                                      <p:cBhvr>
                                        <p:cTn id="26" dur="600" fill="hold"/>
                                        <p:tgtEl>
                                          <p:spTgt spid="83"/>
                                        </p:tgtEl>
                                        <p:attrNameLst>
                                          <p:attrName>ppt_y</p:attrName>
                                        </p:attrNameLst>
                                      </p:cBhvr>
                                      <p:tavLst>
                                        <p:tav tm="0">
                                          <p:val>
                                            <p:strVal val="#ppt_y+.1"/>
                                          </p:val>
                                        </p:tav>
                                        <p:tav tm="100000">
                                          <p:val>
                                            <p:strVal val="#ppt_y"/>
                                          </p:val>
                                        </p:tav>
                                      </p:tavLst>
                                    </p:anim>
                                  </p:childTnLst>
                                </p:cTn>
                              </p:par>
                              <p:par>
                                <p:cTn id="27" presetID="41" presetClass="entr" presetSubtype="0" fill="hold" grpId="0" nodeType="withEffect">
                                  <p:stCondLst>
                                    <p:cond delay="1400"/>
                                  </p:stCondLst>
                                  <p:iterate type="lt">
                                    <p:tmPct val="11111"/>
                                  </p:iterate>
                                  <p:childTnLst>
                                    <p:set>
                                      <p:cBhvr>
                                        <p:cTn id="28" dur="1" fill="hold">
                                          <p:stCondLst>
                                            <p:cond delay="0"/>
                                          </p:stCondLst>
                                        </p:cTn>
                                        <p:tgtEl>
                                          <p:spTgt spid="45">
                                            <p:txEl>
                                              <p:pRg st="0" end="0"/>
                                            </p:txEl>
                                          </p:spTgt>
                                        </p:tgtEl>
                                        <p:attrNameLst>
                                          <p:attrName>style.visibility</p:attrName>
                                        </p:attrNameLst>
                                      </p:cBhvr>
                                      <p:to>
                                        <p:strVal val="visible"/>
                                      </p:to>
                                    </p:set>
                                    <p:anim calcmode="lin" valueType="num">
                                      <p:cBhvr>
                                        <p:cTn id="29" dur="500" fill="hold"/>
                                        <p:tgtEl>
                                          <p:spTgt spid="4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5">
                                            <p:txEl>
                                              <p:pRg st="0" end="0"/>
                                            </p:txEl>
                                          </p:spTgt>
                                        </p:tgtEl>
                                        <p:attrNameLst>
                                          <p:attrName>ppt_y</p:attrName>
                                        </p:attrNameLst>
                                      </p:cBhvr>
                                      <p:tavLst>
                                        <p:tav tm="0">
                                          <p:val>
                                            <p:strVal val="#ppt_y"/>
                                          </p:val>
                                        </p:tav>
                                        <p:tav tm="100000">
                                          <p:val>
                                            <p:strVal val="#ppt_y"/>
                                          </p:val>
                                        </p:tav>
                                      </p:tavLst>
                                    </p:anim>
                                    <p:anim calcmode="lin" valueType="num">
                                      <p:cBhvr>
                                        <p:cTn id="31" dur="500" fill="hold"/>
                                        <p:tgtEl>
                                          <p:spTgt spid="4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5">
                                            <p:txEl>
                                              <p:pRg st="0" end="0"/>
                                            </p:txEl>
                                          </p:spTgt>
                                        </p:tgtEl>
                                      </p:cBhvr>
                                    </p:animEffect>
                                  </p:childTnLst>
                                </p:cTn>
                              </p:par>
                              <p:par>
                                <p:cTn id="34" presetID="53" presetClass="entr" presetSubtype="16" fill="hold" grpId="0" nodeType="withEffect">
                                  <p:stCondLst>
                                    <p:cond delay="240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par>
                                <p:cTn id="39" presetID="53" presetClass="entr" presetSubtype="16" fill="hold" grpId="0" nodeType="withEffect">
                                  <p:stCondLst>
                                    <p:cond delay="260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par>
                                <p:cTn id="44" presetID="53" presetClass="entr" presetSubtype="16" fill="hold" grpId="0" nodeType="withEffect">
                                  <p:stCondLst>
                                    <p:cond delay="280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par>
                                <p:cTn id="49" presetID="53" presetClass="entr" presetSubtype="16" fill="hold" grpId="0" nodeType="withEffect">
                                  <p:stCondLst>
                                    <p:cond delay="300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blinds(horizontal)">
                                      <p:cBhvr>
                                        <p:cTn id="5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79" grpId="0" animBg="1"/>
      <p:bldP spid="80" grpId="0" animBg="1"/>
      <p:bldP spid="81" grpId="0" animBg="1"/>
      <p:bldP spid="82" grpId="0" animBg="1"/>
      <p:bldP spid="83" grpId="0" animBg="1"/>
      <p:bldP spid="19" grpId="0" animBg="1"/>
      <p:bldP spid="20" grpId="0" animBg="1"/>
      <p:bldP spid="21" grpId="0" animBg="1"/>
      <p:bldP spid="22" grpId="0" animBg="1"/>
      <p:bldP spid="27"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100000">
              <a:schemeClr val="accent3">
                <a:lumMod val="75000"/>
              </a:schemeClr>
            </a:gs>
          </a:gsLst>
          <a:lin ang="5400000" scaled="0"/>
        </a:gradFill>
        <a:effectLst/>
      </p:bgPr>
    </p:bg>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1235676" y="645836"/>
            <a:ext cx="16360346" cy="9748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sz="4400" b="1" dirty="0" smtClean="0">
                <a:solidFill>
                  <a:schemeClr val="bg1"/>
                </a:solidFill>
              </a:rPr>
              <a:t>Scope of Business Research Includes the Following Areas:-</a:t>
            </a:r>
            <a:endParaRPr lang="en-US" altLang="en-US" sz="4400" b="1" spc="73" dirty="0">
              <a:solidFill>
                <a:schemeClr val="bg1"/>
              </a:solidFill>
              <a:cs typeface="Arial" pitchFamily="34" charset="0"/>
            </a:endParaRPr>
          </a:p>
        </p:txBody>
      </p:sp>
      <p:sp>
        <p:nvSpPr>
          <p:cNvPr id="56" name="Flowchart: Process 12">
            <a:extLst>
              <a:ext uri="{FF2B5EF4-FFF2-40B4-BE49-F238E27FC236}">
                <a16:creationId xmlns:a16="http://schemas.microsoft.com/office/drawing/2014/main" xmlns="" id="{52E2D6D0-453E-41B7-8FD2-4F1F3C15F95B}"/>
              </a:ext>
            </a:extLst>
          </p:cNvPr>
          <p:cNvSpPr/>
          <p:nvPr/>
        </p:nvSpPr>
        <p:spPr>
          <a:xfrm>
            <a:off x="8622586" y="7613948"/>
            <a:ext cx="507183" cy="1684868"/>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165"/>
              <a:gd name="connsiteY0" fmla="*/ 3950 h 13950"/>
              <a:gd name="connsiteX1" fmla="*/ 10165 w 10165"/>
              <a:gd name="connsiteY1" fmla="*/ 0 h 13950"/>
              <a:gd name="connsiteX2" fmla="*/ 10000 w 10165"/>
              <a:gd name="connsiteY2" fmla="*/ 13950 h 13950"/>
              <a:gd name="connsiteX3" fmla="*/ 0 w 10165"/>
              <a:gd name="connsiteY3" fmla="*/ 13950 h 13950"/>
              <a:gd name="connsiteX4" fmla="*/ 0 w 10165"/>
              <a:gd name="connsiteY4" fmla="*/ 3950 h 13950"/>
              <a:gd name="connsiteX0" fmla="*/ 0 w 12773"/>
              <a:gd name="connsiteY0" fmla="*/ 5436 h 13950"/>
              <a:gd name="connsiteX1" fmla="*/ 12773 w 12773"/>
              <a:gd name="connsiteY1" fmla="*/ 0 h 13950"/>
              <a:gd name="connsiteX2" fmla="*/ 12608 w 12773"/>
              <a:gd name="connsiteY2" fmla="*/ 13950 h 13950"/>
              <a:gd name="connsiteX3" fmla="*/ 2608 w 12773"/>
              <a:gd name="connsiteY3" fmla="*/ 13950 h 13950"/>
              <a:gd name="connsiteX4" fmla="*/ 0 w 12773"/>
              <a:gd name="connsiteY4" fmla="*/ 5436 h 13950"/>
              <a:gd name="connsiteX0" fmla="*/ 0 w 12773"/>
              <a:gd name="connsiteY0" fmla="*/ 5436 h 14502"/>
              <a:gd name="connsiteX1" fmla="*/ 12773 w 12773"/>
              <a:gd name="connsiteY1" fmla="*/ 0 h 14502"/>
              <a:gd name="connsiteX2" fmla="*/ 12608 w 12773"/>
              <a:gd name="connsiteY2" fmla="*/ 13950 h 14502"/>
              <a:gd name="connsiteX3" fmla="*/ 0 w 12773"/>
              <a:gd name="connsiteY3" fmla="*/ 14502 h 14502"/>
              <a:gd name="connsiteX4" fmla="*/ 0 w 12773"/>
              <a:gd name="connsiteY4" fmla="*/ 5436 h 14502"/>
              <a:gd name="connsiteX0" fmla="*/ 0 w 12773"/>
              <a:gd name="connsiteY0" fmla="*/ 5436 h 14502"/>
              <a:gd name="connsiteX1" fmla="*/ 12773 w 12773"/>
              <a:gd name="connsiteY1" fmla="*/ 0 h 14502"/>
              <a:gd name="connsiteX2" fmla="*/ 12732 w 12773"/>
              <a:gd name="connsiteY2" fmla="*/ 10299 h 14502"/>
              <a:gd name="connsiteX3" fmla="*/ 0 w 12773"/>
              <a:gd name="connsiteY3" fmla="*/ 14502 h 14502"/>
              <a:gd name="connsiteX4" fmla="*/ 0 w 12773"/>
              <a:gd name="connsiteY4" fmla="*/ 5436 h 1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 h="14502">
                <a:moveTo>
                  <a:pt x="0" y="5436"/>
                </a:moveTo>
                <a:lnTo>
                  <a:pt x="12773" y="0"/>
                </a:lnTo>
                <a:cubicBezTo>
                  <a:pt x="12759" y="3433"/>
                  <a:pt x="12746" y="6866"/>
                  <a:pt x="12732" y="10299"/>
                </a:cubicBezTo>
                <a:lnTo>
                  <a:pt x="0" y="14502"/>
                </a:lnTo>
                <a:lnTo>
                  <a:pt x="0" y="5436"/>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79" name="Freeform: Shape 78">
            <a:extLst>
              <a:ext uri="{FF2B5EF4-FFF2-40B4-BE49-F238E27FC236}">
                <a16:creationId xmlns:a16="http://schemas.microsoft.com/office/drawing/2014/main" xmlns="" id="{5FD2ADF8-3AD9-4436-8B6A-80E2D2B3D35F}"/>
              </a:ext>
            </a:extLst>
          </p:cNvPr>
          <p:cNvSpPr/>
          <p:nvPr/>
        </p:nvSpPr>
        <p:spPr>
          <a:xfrm>
            <a:off x="2481027" y="1998210"/>
            <a:ext cx="516012" cy="2486560"/>
          </a:xfrm>
          <a:custGeom>
            <a:avLst/>
            <a:gdLst>
              <a:gd name="connsiteX0" fmla="*/ 523486 w 526904"/>
              <a:gd name="connsiteY0" fmla="*/ 0 h 2539047"/>
              <a:gd name="connsiteX1" fmla="*/ 526855 w 526904"/>
              <a:gd name="connsiteY1" fmla="*/ 2029908 h 2539047"/>
              <a:gd name="connsiteX2" fmla="*/ 0 w 526904"/>
              <a:gd name="connsiteY2" fmla="*/ 2539047 h 2539047"/>
              <a:gd name="connsiteX3" fmla="*/ 4403 w 526904"/>
              <a:gd name="connsiteY3" fmla="*/ 882629 h 2539047"/>
              <a:gd name="connsiteX4" fmla="*/ 132824 w 526904"/>
              <a:gd name="connsiteY4" fmla="*/ 882629 h 2539047"/>
              <a:gd name="connsiteX5" fmla="*/ 4765 w 526904"/>
              <a:gd name="connsiteY5" fmla="*/ 746482 h 2539047"/>
              <a:gd name="connsiteX6" fmla="*/ 5033 w 526904"/>
              <a:gd name="connsiteY6" fmla="*/ 645599 h 253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04" h="2539047">
                <a:moveTo>
                  <a:pt x="523486" y="0"/>
                </a:moveTo>
                <a:cubicBezTo>
                  <a:pt x="522918" y="407716"/>
                  <a:pt x="527424" y="1622192"/>
                  <a:pt x="526855" y="2029908"/>
                </a:cubicBezTo>
                <a:lnTo>
                  <a:pt x="0" y="2539047"/>
                </a:lnTo>
                <a:lnTo>
                  <a:pt x="4403" y="882629"/>
                </a:lnTo>
                <a:lnTo>
                  <a:pt x="132824" y="882629"/>
                </a:lnTo>
                <a:lnTo>
                  <a:pt x="4765" y="746482"/>
                </a:lnTo>
                <a:lnTo>
                  <a:pt x="5033"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0" name="Freeform: Shape 79">
            <a:extLst>
              <a:ext uri="{FF2B5EF4-FFF2-40B4-BE49-F238E27FC236}">
                <a16:creationId xmlns:a16="http://schemas.microsoft.com/office/drawing/2014/main" xmlns="" id="{D1FCB577-ADB1-446B-9FF9-2C30D3146A77}"/>
              </a:ext>
            </a:extLst>
          </p:cNvPr>
          <p:cNvSpPr/>
          <p:nvPr/>
        </p:nvSpPr>
        <p:spPr>
          <a:xfrm>
            <a:off x="1137135" y="2798894"/>
            <a:ext cx="565246" cy="1691358"/>
          </a:xfrm>
          <a:custGeom>
            <a:avLst/>
            <a:gdLst>
              <a:gd name="connsiteX0" fmla="*/ 518453 w 577178"/>
              <a:gd name="connsiteY0" fmla="*/ 0 h 1727061"/>
              <a:gd name="connsiteX1" fmla="*/ 518007 w 577178"/>
              <a:gd name="connsiteY1" fmla="*/ 275532 h 1727061"/>
              <a:gd name="connsiteX2" fmla="*/ 573534 w 577178"/>
              <a:gd name="connsiteY2" fmla="*/ 275916 h 1727061"/>
              <a:gd name="connsiteX3" fmla="*/ 577178 w 577178"/>
              <a:gd name="connsiteY3" fmla="*/ 275999 h 1727061"/>
              <a:gd name="connsiteX4" fmla="*/ 375271 w 577178"/>
              <a:gd name="connsiteY4" fmla="*/ 490659 h 1727061"/>
              <a:gd name="connsiteX5" fmla="*/ 507984 w 577178"/>
              <a:gd name="connsiteY5" fmla="*/ 490659 h 1727061"/>
              <a:gd name="connsiteX6" fmla="*/ 507984 w 577178"/>
              <a:gd name="connsiteY6" fmla="*/ 1234867 h 1727061"/>
              <a:gd name="connsiteX7" fmla="*/ 8930 w 577178"/>
              <a:gd name="connsiteY7" fmla="*/ 1727061 h 1727061"/>
              <a:gd name="connsiteX8" fmla="*/ 0 w 577178"/>
              <a:gd name="connsiteY8" fmla="*/ 645599 h 172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7178" h="1727061">
                <a:moveTo>
                  <a:pt x="518453" y="0"/>
                </a:moveTo>
                <a:cubicBezTo>
                  <a:pt x="515490" y="67696"/>
                  <a:pt x="520686" y="103206"/>
                  <a:pt x="518007" y="275532"/>
                </a:cubicBezTo>
                <a:cubicBezTo>
                  <a:pt x="543457" y="274374"/>
                  <a:pt x="553221" y="275220"/>
                  <a:pt x="573534" y="275916"/>
                </a:cubicBezTo>
                <a:lnTo>
                  <a:pt x="577178" y="275999"/>
                </a:lnTo>
                <a:lnTo>
                  <a:pt x="375271" y="490659"/>
                </a:lnTo>
                <a:lnTo>
                  <a:pt x="507984" y="490659"/>
                </a:lnTo>
                <a:lnTo>
                  <a:pt x="507984" y="1234867"/>
                </a:lnTo>
                <a:lnTo>
                  <a:pt x="8930" y="1727061"/>
                </a:lnTo>
                <a:cubicBezTo>
                  <a:pt x="7428" y="1350224"/>
                  <a:pt x="1502" y="1022436"/>
                  <a:pt x="0" y="64559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1" name="Freeform: Shape 80">
            <a:extLst>
              <a:ext uri="{FF2B5EF4-FFF2-40B4-BE49-F238E27FC236}">
                <a16:creationId xmlns:a16="http://schemas.microsoft.com/office/drawing/2014/main" xmlns="" id="{953D23A3-2FBE-4309-8393-D6C90F3B63AE}"/>
              </a:ext>
            </a:extLst>
          </p:cNvPr>
          <p:cNvSpPr/>
          <p:nvPr/>
        </p:nvSpPr>
        <p:spPr>
          <a:xfrm>
            <a:off x="1781690" y="2401714"/>
            <a:ext cx="554028" cy="2102813"/>
          </a:xfrm>
          <a:custGeom>
            <a:avLst/>
            <a:gdLst>
              <a:gd name="connsiteX0" fmla="*/ 518453 w 565722"/>
              <a:gd name="connsiteY0" fmla="*/ 0 h 2147199"/>
              <a:gd name="connsiteX1" fmla="*/ 518007 w 565722"/>
              <a:gd name="connsiteY1" fmla="*/ 275532 h 2147199"/>
              <a:gd name="connsiteX2" fmla="*/ 555766 w 565722"/>
              <a:gd name="connsiteY2" fmla="*/ 275250 h 2147199"/>
              <a:gd name="connsiteX3" fmla="*/ 565722 w 565722"/>
              <a:gd name="connsiteY3" fmla="*/ 275623 h 2147199"/>
              <a:gd name="connsiteX4" fmla="*/ 372806 w 565722"/>
              <a:gd name="connsiteY4" fmla="*/ 480724 h 2147199"/>
              <a:gd name="connsiteX5" fmla="*/ 505519 w 565722"/>
              <a:gd name="connsiteY5" fmla="*/ 480724 h 2147199"/>
              <a:gd name="connsiteX6" fmla="*/ 505519 w 565722"/>
              <a:gd name="connsiteY6" fmla="*/ 1682977 h 2147199"/>
              <a:gd name="connsiteX7" fmla="*/ 3901 w 565722"/>
              <a:gd name="connsiteY7" fmla="*/ 2147199 h 2147199"/>
              <a:gd name="connsiteX8" fmla="*/ 3901 w 565722"/>
              <a:gd name="connsiteY8" fmla="*/ 913826 h 2147199"/>
              <a:gd name="connsiteX9" fmla="*/ 136614 w 565722"/>
              <a:gd name="connsiteY9" fmla="*/ 913826 h 2147199"/>
              <a:gd name="connsiteX10" fmla="*/ 0 w 565722"/>
              <a:gd name="connsiteY10" fmla="*/ 768584 h 2147199"/>
              <a:gd name="connsiteX11" fmla="*/ 0 w 565722"/>
              <a:gd name="connsiteY11" fmla="*/ 645599 h 214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5722" h="2147199">
                <a:moveTo>
                  <a:pt x="518453" y="0"/>
                </a:moveTo>
                <a:cubicBezTo>
                  <a:pt x="515490" y="67696"/>
                  <a:pt x="520686" y="103206"/>
                  <a:pt x="518007" y="275532"/>
                </a:cubicBezTo>
                <a:cubicBezTo>
                  <a:pt x="534974" y="274760"/>
                  <a:pt x="544969" y="274879"/>
                  <a:pt x="555766" y="275250"/>
                </a:cubicBezTo>
                <a:lnTo>
                  <a:pt x="565722" y="275623"/>
                </a:lnTo>
                <a:lnTo>
                  <a:pt x="372806" y="480724"/>
                </a:lnTo>
                <a:lnTo>
                  <a:pt x="505519" y="480724"/>
                </a:lnTo>
                <a:lnTo>
                  <a:pt x="505519" y="1682977"/>
                </a:lnTo>
                <a:lnTo>
                  <a:pt x="3901" y="2147199"/>
                </a:lnTo>
                <a:lnTo>
                  <a:pt x="3901" y="913826"/>
                </a:lnTo>
                <a:lnTo>
                  <a:pt x="136614" y="913826"/>
                </a:lnTo>
                <a:lnTo>
                  <a:pt x="0" y="768584"/>
                </a:lnTo>
                <a:lnTo>
                  <a:pt x="0"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2" name="Arrow: Up 81">
            <a:extLst>
              <a:ext uri="{FF2B5EF4-FFF2-40B4-BE49-F238E27FC236}">
                <a16:creationId xmlns:a16="http://schemas.microsoft.com/office/drawing/2014/main" xmlns="" id="{CAFDB58C-C03E-4B14-8FE4-99A5F5BBD86C}"/>
              </a:ext>
            </a:extLst>
          </p:cNvPr>
          <p:cNvSpPr/>
          <p:nvPr/>
        </p:nvSpPr>
        <p:spPr>
          <a:xfrm>
            <a:off x="1559085" y="3077836"/>
            <a:ext cx="424564" cy="1406458"/>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3" name="Arrow: Up 82">
            <a:extLst>
              <a:ext uri="{FF2B5EF4-FFF2-40B4-BE49-F238E27FC236}">
                <a16:creationId xmlns:a16="http://schemas.microsoft.com/office/drawing/2014/main" xmlns="" id="{D2E3159D-6C29-4D14-A50F-8113907563C5}"/>
              </a:ext>
            </a:extLst>
          </p:cNvPr>
          <p:cNvSpPr/>
          <p:nvPr/>
        </p:nvSpPr>
        <p:spPr>
          <a:xfrm>
            <a:off x="2208986" y="2660767"/>
            <a:ext cx="424564" cy="1823527"/>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19" name="Rectangle: Rounded Corners 14">
            <a:extLst>
              <a:ext uri="{FF2B5EF4-FFF2-40B4-BE49-F238E27FC236}">
                <a16:creationId xmlns:a16="http://schemas.microsoft.com/office/drawing/2014/main" xmlns="" id="{4CEC6437-5D50-411D-B988-CF288EFFB64D}"/>
              </a:ext>
            </a:extLst>
          </p:cNvPr>
          <p:cNvSpPr/>
          <p:nvPr/>
        </p:nvSpPr>
        <p:spPr>
          <a:xfrm>
            <a:off x="8410228" y="1722364"/>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0" name="Rectangle: Rounded Corners 15">
            <a:extLst>
              <a:ext uri="{FF2B5EF4-FFF2-40B4-BE49-F238E27FC236}">
                <a16:creationId xmlns:a16="http://schemas.microsoft.com/office/drawing/2014/main" xmlns="" id="{332E2ACF-C61B-498F-A761-CD9848828678}"/>
              </a:ext>
            </a:extLst>
          </p:cNvPr>
          <p:cNvSpPr/>
          <p:nvPr/>
        </p:nvSpPr>
        <p:spPr>
          <a:xfrm>
            <a:off x="8835303" y="1722364"/>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1" name="Rectangle: Rounded Corners 16">
            <a:extLst>
              <a:ext uri="{FF2B5EF4-FFF2-40B4-BE49-F238E27FC236}">
                <a16:creationId xmlns:a16="http://schemas.microsoft.com/office/drawing/2014/main" xmlns="" id="{EEA29CF5-01AF-4FFC-AE07-544A8FD3DA4B}"/>
              </a:ext>
            </a:extLst>
          </p:cNvPr>
          <p:cNvSpPr/>
          <p:nvPr/>
        </p:nvSpPr>
        <p:spPr>
          <a:xfrm>
            <a:off x="9260378" y="1722364"/>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2" name="Rectangle: Rounded Corners 17">
            <a:extLst>
              <a:ext uri="{FF2B5EF4-FFF2-40B4-BE49-F238E27FC236}">
                <a16:creationId xmlns:a16="http://schemas.microsoft.com/office/drawing/2014/main" xmlns="" id="{45836C1B-A887-454A-8C90-9F5335412347}"/>
              </a:ext>
            </a:extLst>
          </p:cNvPr>
          <p:cNvSpPr/>
          <p:nvPr/>
        </p:nvSpPr>
        <p:spPr>
          <a:xfrm>
            <a:off x="9685454" y="1722364"/>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3" name="Freeform 5">
            <a:extLst>
              <a:ext uri="{FF2B5EF4-FFF2-40B4-BE49-F238E27FC236}">
                <a16:creationId xmlns:a16="http://schemas.microsoft.com/office/drawing/2014/main" xmlns="" id="{F4224C99-BF36-4932-BD8F-C8C8D9DFC2B8}"/>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4" name="Freeform 5">
            <a:extLst>
              <a:ext uri="{FF2B5EF4-FFF2-40B4-BE49-F238E27FC236}">
                <a16:creationId xmlns:a16="http://schemas.microsoft.com/office/drawing/2014/main" xmlns="" id="{40DAD958-99D3-415E-BE78-DA2CF7CDA589}"/>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5" name="Freeform 5">
            <a:extLst>
              <a:ext uri="{FF2B5EF4-FFF2-40B4-BE49-F238E27FC236}">
                <a16:creationId xmlns:a16="http://schemas.microsoft.com/office/drawing/2014/main" xmlns="" id="{33E23D85-43FF-4FC6-A176-87652510A573}"/>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6" name="Freeform 5">
            <a:extLst>
              <a:ext uri="{FF2B5EF4-FFF2-40B4-BE49-F238E27FC236}">
                <a16:creationId xmlns:a16="http://schemas.microsoft.com/office/drawing/2014/main" xmlns="" id="{B86A76DF-A5DC-48B6-A2F3-230FFEDF6F93}"/>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7" name="Content Placeholder 2">
            <a:extLst>
              <a:ext uri="{FF2B5EF4-FFF2-40B4-BE49-F238E27FC236}">
                <a16:creationId xmlns:a16="http://schemas.microsoft.com/office/drawing/2014/main" xmlns="" id="{11D9F337-78BC-7CF5-2D60-EC883C9C8FF2}"/>
              </a:ext>
            </a:extLst>
          </p:cNvPr>
          <p:cNvSpPr txBox="1">
            <a:spLocks/>
          </p:cNvSpPr>
          <p:nvPr/>
        </p:nvSpPr>
        <p:spPr>
          <a:xfrm>
            <a:off x="4275438" y="2594914"/>
            <a:ext cx="13439116" cy="6771503"/>
          </a:xfrm>
          <a:prstGeom prst="rect">
            <a:avLst/>
          </a:prstGeom>
        </p:spPr>
        <p:txBody>
          <a:bodyPr>
            <a:normAutofit fontScale="92500"/>
          </a:bodyPr>
          <a:lstStyle/>
          <a:p>
            <a:pPr algn="just">
              <a:buFont typeface="Wingdings" pitchFamily="2" charset="2"/>
              <a:buChar char="v"/>
            </a:pPr>
            <a:r>
              <a:rPr lang="en-US" sz="3600" b="1" dirty="0" smtClean="0">
                <a:solidFill>
                  <a:schemeClr val="bg1"/>
                </a:solidFill>
                <a:latin typeface="Times New Roman" panose="02020603050405020304" pitchFamily="18" charset="0"/>
                <a:cs typeface="Times New Roman" panose="02020603050405020304" pitchFamily="18" charset="0"/>
              </a:rPr>
              <a:t>Production Management</a:t>
            </a:r>
            <a:r>
              <a:rPr lang="en-US" sz="3600" dirty="0" smtClean="0">
                <a:solidFill>
                  <a:schemeClr val="bg1"/>
                </a:solidFill>
                <a:latin typeface="Times New Roman" panose="02020603050405020304" pitchFamily="18" charset="0"/>
                <a:cs typeface="Times New Roman" panose="02020603050405020304" pitchFamily="18" charset="0"/>
              </a:rPr>
              <a:t>: The research performs an important function in product development, diversification, introducing a new product, product improvement, process technologies, choosing a site, new investment etc</a:t>
            </a:r>
            <a:r>
              <a:rPr lang="en-US" sz="3600" dirty="0" smtClean="0">
                <a:solidFill>
                  <a:schemeClr val="bg1"/>
                </a:solidFill>
                <a:latin typeface="Times New Roman" panose="02020603050405020304" pitchFamily="18" charset="0"/>
                <a:cs typeface="Times New Roman" panose="02020603050405020304" pitchFamily="18" charset="0"/>
              </a:rPr>
              <a:t>.</a:t>
            </a:r>
          </a:p>
          <a:p>
            <a:pPr algn="just">
              <a:buFont typeface="Wingdings" pitchFamily="2" charset="2"/>
              <a:buChar char="v"/>
            </a:pPr>
            <a:endParaRPr lang="en-US" sz="3600" dirty="0" smtClean="0">
              <a:solidFill>
                <a:schemeClr val="bg1"/>
              </a:solidFill>
              <a:latin typeface="Times New Roman" panose="02020603050405020304" pitchFamily="18" charset="0"/>
              <a:cs typeface="Times New Roman" panose="02020603050405020304" pitchFamily="18" charset="0"/>
            </a:endParaRPr>
          </a:p>
          <a:p>
            <a:pPr algn="just">
              <a:buFont typeface="Wingdings" pitchFamily="2" charset="2"/>
              <a:buChar char="v"/>
            </a:pPr>
            <a:r>
              <a:rPr lang="en-US" sz="3600" b="1" dirty="0" smtClean="0">
                <a:solidFill>
                  <a:schemeClr val="bg1"/>
                </a:solidFill>
                <a:latin typeface="Times New Roman" panose="02020603050405020304" pitchFamily="18" charset="0"/>
                <a:cs typeface="Times New Roman" panose="02020603050405020304" pitchFamily="18" charset="0"/>
              </a:rPr>
              <a:t>Personnel Management</a:t>
            </a:r>
            <a:r>
              <a:rPr lang="en-US" sz="3600" dirty="0" smtClean="0">
                <a:solidFill>
                  <a:schemeClr val="bg1"/>
                </a:solidFill>
                <a:latin typeface="Times New Roman" panose="02020603050405020304" pitchFamily="18" charset="0"/>
                <a:cs typeface="Times New Roman" panose="02020603050405020304" pitchFamily="18" charset="0"/>
              </a:rPr>
              <a:t>: Research works well for job redesign, organization restructuring, development of motivational strategies and organizational development</a:t>
            </a:r>
            <a:r>
              <a:rPr lang="en-US" sz="3600" dirty="0" smtClean="0">
                <a:solidFill>
                  <a:schemeClr val="bg1"/>
                </a:solidFill>
                <a:latin typeface="Times New Roman" panose="02020603050405020304" pitchFamily="18" charset="0"/>
                <a:cs typeface="Times New Roman" panose="02020603050405020304" pitchFamily="18" charset="0"/>
              </a:rPr>
              <a:t>.</a:t>
            </a:r>
          </a:p>
          <a:p>
            <a:pPr algn="just">
              <a:buFont typeface="Wingdings" pitchFamily="2" charset="2"/>
              <a:buChar char="v"/>
            </a:pPr>
            <a:endParaRPr lang="en-US" sz="3600" dirty="0" smtClean="0">
              <a:solidFill>
                <a:schemeClr val="bg1"/>
              </a:solidFill>
              <a:latin typeface="Times New Roman" panose="02020603050405020304" pitchFamily="18" charset="0"/>
              <a:cs typeface="Times New Roman" panose="02020603050405020304" pitchFamily="18" charset="0"/>
            </a:endParaRPr>
          </a:p>
          <a:p>
            <a:pPr algn="just">
              <a:buFont typeface="Wingdings" pitchFamily="2" charset="2"/>
              <a:buChar char="v"/>
            </a:pPr>
            <a:r>
              <a:rPr lang="en-US" sz="3600" b="1" dirty="0" smtClean="0">
                <a:solidFill>
                  <a:schemeClr val="bg1"/>
                </a:solidFill>
                <a:latin typeface="Times New Roman" panose="02020603050405020304" pitchFamily="18" charset="0"/>
                <a:cs typeface="Times New Roman" panose="02020603050405020304" pitchFamily="18" charset="0"/>
              </a:rPr>
              <a:t>Marketing Management</a:t>
            </a:r>
            <a:r>
              <a:rPr lang="en-US" sz="3600" dirty="0" smtClean="0">
                <a:solidFill>
                  <a:schemeClr val="bg1"/>
                </a:solidFill>
                <a:latin typeface="Times New Roman" panose="02020603050405020304" pitchFamily="18" charset="0"/>
                <a:cs typeface="Times New Roman" panose="02020603050405020304" pitchFamily="18" charset="0"/>
              </a:rPr>
              <a:t>: Research performs an important part in choice and size of target market, the consumer behavior with regards to attitudes, life style, and influences of the target market. It is the primary tool in determining price policy, selection of channel of distribution and development of sales strategies, product mix, promotional strategies, etc.</a:t>
            </a:r>
            <a:endParaRPr lang="en-IN"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9449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200"/>
                                  </p:stCondLst>
                                  <p:childTnLst>
                                    <p:set>
                                      <p:cBhvr>
                                        <p:cTn id="6" dur="1" fill="hold">
                                          <p:stCondLst>
                                            <p:cond delay="0"/>
                                          </p:stCondLst>
                                        </p:cTn>
                                        <p:tgtEl>
                                          <p:spTgt spid="79"/>
                                        </p:tgtEl>
                                        <p:attrNameLst>
                                          <p:attrName>style.visibility</p:attrName>
                                        </p:attrNameLst>
                                      </p:cBhvr>
                                      <p:to>
                                        <p:strVal val="visible"/>
                                      </p:to>
                                    </p:set>
                                    <p:anim calcmode="lin" valueType="num">
                                      <p:cBhvr>
                                        <p:cTn id="7" dur="500" fill="hold"/>
                                        <p:tgtEl>
                                          <p:spTgt spid="79"/>
                                        </p:tgtEl>
                                        <p:attrNameLst>
                                          <p:attrName>ppt_w</p:attrName>
                                        </p:attrNameLst>
                                      </p:cBhvr>
                                      <p:tavLst>
                                        <p:tav tm="0">
                                          <p:val>
                                            <p:fltVal val="0"/>
                                          </p:val>
                                        </p:tav>
                                        <p:tav tm="100000">
                                          <p:val>
                                            <p:strVal val="#ppt_w"/>
                                          </p:val>
                                        </p:tav>
                                      </p:tavLst>
                                    </p:anim>
                                    <p:anim calcmode="lin" valueType="num">
                                      <p:cBhvr>
                                        <p:cTn id="8" dur="500" fill="hold"/>
                                        <p:tgtEl>
                                          <p:spTgt spid="79"/>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500"/>
                                  </p:stCondLst>
                                  <p:childTnLst>
                                    <p:set>
                                      <p:cBhvr>
                                        <p:cTn id="10" dur="1" fill="hold">
                                          <p:stCondLst>
                                            <p:cond delay="0"/>
                                          </p:stCondLst>
                                        </p:cTn>
                                        <p:tgtEl>
                                          <p:spTgt spid="81"/>
                                        </p:tgtEl>
                                        <p:attrNameLst>
                                          <p:attrName>style.visibility</p:attrName>
                                        </p:attrNameLst>
                                      </p:cBhvr>
                                      <p:to>
                                        <p:strVal val="visible"/>
                                      </p:to>
                                    </p:set>
                                    <p:anim calcmode="lin" valueType="num">
                                      <p:cBhvr>
                                        <p:cTn id="11" dur="500" fill="hold"/>
                                        <p:tgtEl>
                                          <p:spTgt spid="81"/>
                                        </p:tgtEl>
                                        <p:attrNameLst>
                                          <p:attrName>ppt_w</p:attrName>
                                        </p:attrNameLst>
                                      </p:cBhvr>
                                      <p:tavLst>
                                        <p:tav tm="0">
                                          <p:val>
                                            <p:fltVal val="0"/>
                                          </p:val>
                                        </p:tav>
                                        <p:tav tm="100000">
                                          <p:val>
                                            <p:strVal val="#ppt_w"/>
                                          </p:val>
                                        </p:tav>
                                      </p:tavLst>
                                    </p:anim>
                                    <p:anim calcmode="lin" valueType="num">
                                      <p:cBhvr>
                                        <p:cTn id="12" dur="500" fill="hold"/>
                                        <p:tgtEl>
                                          <p:spTgt spid="81"/>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800"/>
                                  </p:stCondLst>
                                  <p:childTnLst>
                                    <p:set>
                                      <p:cBhvr>
                                        <p:cTn id="14" dur="1" fill="hold">
                                          <p:stCondLst>
                                            <p:cond delay="0"/>
                                          </p:stCondLst>
                                        </p:cTn>
                                        <p:tgtEl>
                                          <p:spTgt spid="80"/>
                                        </p:tgtEl>
                                        <p:attrNameLst>
                                          <p:attrName>style.visibility</p:attrName>
                                        </p:attrNameLst>
                                      </p:cBhvr>
                                      <p:to>
                                        <p:strVal val="visible"/>
                                      </p:to>
                                    </p:set>
                                    <p:anim calcmode="lin" valueType="num">
                                      <p:cBhvr>
                                        <p:cTn id="15" dur="500" fill="hold"/>
                                        <p:tgtEl>
                                          <p:spTgt spid="80"/>
                                        </p:tgtEl>
                                        <p:attrNameLst>
                                          <p:attrName>ppt_w</p:attrName>
                                        </p:attrNameLst>
                                      </p:cBhvr>
                                      <p:tavLst>
                                        <p:tav tm="0">
                                          <p:val>
                                            <p:fltVal val="0"/>
                                          </p:val>
                                        </p:tav>
                                        <p:tav tm="100000">
                                          <p:val>
                                            <p:strVal val="#ppt_w"/>
                                          </p:val>
                                        </p:tav>
                                      </p:tavLst>
                                    </p:anim>
                                    <p:anim calcmode="lin" valueType="num">
                                      <p:cBhvr>
                                        <p:cTn id="16" dur="500" fill="hold"/>
                                        <p:tgtEl>
                                          <p:spTgt spid="80"/>
                                        </p:tgtEl>
                                        <p:attrNameLst>
                                          <p:attrName>ppt_h</p:attrName>
                                        </p:attrNameLst>
                                      </p:cBhvr>
                                      <p:tavLst>
                                        <p:tav tm="0">
                                          <p:val>
                                            <p:strVal val="#ppt_h"/>
                                          </p:val>
                                        </p:tav>
                                        <p:tav tm="100000">
                                          <p:val>
                                            <p:strVal val="#ppt_h"/>
                                          </p:val>
                                        </p:tav>
                                      </p:tavLst>
                                    </p:anim>
                                  </p:childTnLst>
                                </p:cTn>
                              </p:par>
                              <p:par>
                                <p:cTn id="17" presetID="42" presetClass="entr" presetSubtype="0" fill="hold" grpId="0" nodeType="withEffect">
                                  <p:stCondLst>
                                    <p:cond delay="1100"/>
                                  </p:stCondLst>
                                  <p:childTnLst>
                                    <p:set>
                                      <p:cBhvr>
                                        <p:cTn id="18" dur="1" fill="hold">
                                          <p:stCondLst>
                                            <p:cond delay="0"/>
                                          </p:stCondLst>
                                        </p:cTn>
                                        <p:tgtEl>
                                          <p:spTgt spid="82"/>
                                        </p:tgtEl>
                                        <p:attrNameLst>
                                          <p:attrName>style.visibility</p:attrName>
                                        </p:attrNameLst>
                                      </p:cBhvr>
                                      <p:to>
                                        <p:strVal val="visible"/>
                                      </p:to>
                                    </p:set>
                                    <p:animEffect transition="in" filter="fade">
                                      <p:cBhvr>
                                        <p:cTn id="19" dur="600"/>
                                        <p:tgtEl>
                                          <p:spTgt spid="82"/>
                                        </p:tgtEl>
                                      </p:cBhvr>
                                    </p:animEffect>
                                    <p:anim calcmode="lin" valueType="num">
                                      <p:cBhvr>
                                        <p:cTn id="20" dur="600" fill="hold"/>
                                        <p:tgtEl>
                                          <p:spTgt spid="82"/>
                                        </p:tgtEl>
                                        <p:attrNameLst>
                                          <p:attrName>ppt_x</p:attrName>
                                        </p:attrNameLst>
                                      </p:cBhvr>
                                      <p:tavLst>
                                        <p:tav tm="0">
                                          <p:val>
                                            <p:strVal val="#ppt_x"/>
                                          </p:val>
                                        </p:tav>
                                        <p:tav tm="100000">
                                          <p:val>
                                            <p:strVal val="#ppt_x"/>
                                          </p:val>
                                        </p:tav>
                                      </p:tavLst>
                                    </p:anim>
                                    <p:anim calcmode="lin" valueType="num">
                                      <p:cBhvr>
                                        <p:cTn id="21" dur="600" fill="hold"/>
                                        <p:tgtEl>
                                          <p:spTgt spid="8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1400"/>
                                  </p:stCondLst>
                                  <p:childTnLst>
                                    <p:set>
                                      <p:cBhvr>
                                        <p:cTn id="23" dur="1" fill="hold">
                                          <p:stCondLst>
                                            <p:cond delay="0"/>
                                          </p:stCondLst>
                                        </p:cTn>
                                        <p:tgtEl>
                                          <p:spTgt spid="83"/>
                                        </p:tgtEl>
                                        <p:attrNameLst>
                                          <p:attrName>style.visibility</p:attrName>
                                        </p:attrNameLst>
                                      </p:cBhvr>
                                      <p:to>
                                        <p:strVal val="visible"/>
                                      </p:to>
                                    </p:set>
                                    <p:animEffect transition="in" filter="fade">
                                      <p:cBhvr>
                                        <p:cTn id="24" dur="600"/>
                                        <p:tgtEl>
                                          <p:spTgt spid="83"/>
                                        </p:tgtEl>
                                      </p:cBhvr>
                                    </p:animEffect>
                                    <p:anim calcmode="lin" valueType="num">
                                      <p:cBhvr>
                                        <p:cTn id="25" dur="600" fill="hold"/>
                                        <p:tgtEl>
                                          <p:spTgt spid="83"/>
                                        </p:tgtEl>
                                        <p:attrNameLst>
                                          <p:attrName>ppt_x</p:attrName>
                                        </p:attrNameLst>
                                      </p:cBhvr>
                                      <p:tavLst>
                                        <p:tav tm="0">
                                          <p:val>
                                            <p:strVal val="#ppt_x"/>
                                          </p:val>
                                        </p:tav>
                                        <p:tav tm="100000">
                                          <p:val>
                                            <p:strVal val="#ppt_x"/>
                                          </p:val>
                                        </p:tav>
                                      </p:tavLst>
                                    </p:anim>
                                    <p:anim calcmode="lin" valueType="num">
                                      <p:cBhvr>
                                        <p:cTn id="26" dur="600" fill="hold"/>
                                        <p:tgtEl>
                                          <p:spTgt spid="83"/>
                                        </p:tgtEl>
                                        <p:attrNameLst>
                                          <p:attrName>ppt_y</p:attrName>
                                        </p:attrNameLst>
                                      </p:cBhvr>
                                      <p:tavLst>
                                        <p:tav tm="0">
                                          <p:val>
                                            <p:strVal val="#ppt_y+.1"/>
                                          </p:val>
                                        </p:tav>
                                        <p:tav tm="100000">
                                          <p:val>
                                            <p:strVal val="#ppt_y"/>
                                          </p:val>
                                        </p:tav>
                                      </p:tavLst>
                                    </p:anim>
                                  </p:childTnLst>
                                </p:cTn>
                              </p:par>
                              <p:par>
                                <p:cTn id="27" presetID="41" presetClass="entr" presetSubtype="0" fill="hold" grpId="0" nodeType="withEffect">
                                  <p:stCondLst>
                                    <p:cond delay="1400"/>
                                  </p:stCondLst>
                                  <p:iterate type="lt">
                                    <p:tmPct val="11111"/>
                                  </p:iterate>
                                  <p:childTnLst>
                                    <p:set>
                                      <p:cBhvr>
                                        <p:cTn id="28" dur="1" fill="hold">
                                          <p:stCondLst>
                                            <p:cond delay="0"/>
                                          </p:stCondLst>
                                        </p:cTn>
                                        <p:tgtEl>
                                          <p:spTgt spid="45">
                                            <p:txEl>
                                              <p:pRg st="0" end="0"/>
                                            </p:txEl>
                                          </p:spTgt>
                                        </p:tgtEl>
                                        <p:attrNameLst>
                                          <p:attrName>style.visibility</p:attrName>
                                        </p:attrNameLst>
                                      </p:cBhvr>
                                      <p:to>
                                        <p:strVal val="visible"/>
                                      </p:to>
                                    </p:set>
                                    <p:anim calcmode="lin" valueType="num">
                                      <p:cBhvr>
                                        <p:cTn id="29" dur="500" fill="hold"/>
                                        <p:tgtEl>
                                          <p:spTgt spid="4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5">
                                            <p:txEl>
                                              <p:pRg st="0" end="0"/>
                                            </p:txEl>
                                          </p:spTgt>
                                        </p:tgtEl>
                                        <p:attrNameLst>
                                          <p:attrName>ppt_y</p:attrName>
                                        </p:attrNameLst>
                                      </p:cBhvr>
                                      <p:tavLst>
                                        <p:tav tm="0">
                                          <p:val>
                                            <p:strVal val="#ppt_y"/>
                                          </p:val>
                                        </p:tav>
                                        <p:tav tm="100000">
                                          <p:val>
                                            <p:strVal val="#ppt_y"/>
                                          </p:val>
                                        </p:tav>
                                      </p:tavLst>
                                    </p:anim>
                                    <p:anim calcmode="lin" valueType="num">
                                      <p:cBhvr>
                                        <p:cTn id="31" dur="500" fill="hold"/>
                                        <p:tgtEl>
                                          <p:spTgt spid="4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5">
                                            <p:txEl>
                                              <p:pRg st="0" end="0"/>
                                            </p:txEl>
                                          </p:spTgt>
                                        </p:tgtEl>
                                      </p:cBhvr>
                                    </p:animEffect>
                                  </p:childTnLst>
                                </p:cTn>
                              </p:par>
                              <p:par>
                                <p:cTn id="34" presetID="53" presetClass="entr" presetSubtype="16" fill="hold" grpId="0" nodeType="withEffect">
                                  <p:stCondLst>
                                    <p:cond delay="240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par>
                                <p:cTn id="39" presetID="53" presetClass="entr" presetSubtype="16" fill="hold" grpId="0" nodeType="withEffect">
                                  <p:stCondLst>
                                    <p:cond delay="260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par>
                                <p:cTn id="44" presetID="53" presetClass="entr" presetSubtype="16" fill="hold" grpId="0" nodeType="withEffect">
                                  <p:stCondLst>
                                    <p:cond delay="280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par>
                                <p:cTn id="49" presetID="53" presetClass="entr" presetSubtype="16" fill="hold" grpId="0" nodeType="withEffect">
                                  <p:stCondLst>
                                    <p:cond delay="300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blinds(horizontal)">
                                      <p:cBhvr>
                                        <p:cTn id="5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79" grpId="0" animBg="1"/>
      <p:bldP spid="80" grpId="0" animBg="1"/>
      <p:bldP spid="81" grpId="0" animBg="1"/>
      <p:bldP spid="82" grpId="0" animBg="1"/>
      <p:bldP spid="83" grpId="0" animBg="1"/>
      <p:bldP spid="19" grpId="0" animBg="1"/>
      <p:bldP spid="20" grpId="0" animBg="1"/>
      <p:bldP spid="21" grpId="0" animBg="1"/>
      <p:bldP spid="22" grpId="0" animBg="1"/>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100000">
              <a:schemeClr val="accent3">
                <a:lumMod val="75000"/>
              </a:schemeClr>
            </a:gs>
          </a:gsLst>
          <a:lin ang="5400000" scaled="0"/>
        </a:gradFill>
        <a:effectLst/>
      </p:bgPr>
    </p:bg>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1235676" y="645836"/>
            <a:ext cx="16360346" cy="9748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sz="4400" b="1" dirty="0" smtClean="0">
                <a:solidFill>
                  <a:schemeClr val="bg1"/>
                </a:solidFill>
              </a:rPr>
              <a:t>Scope of Business Research Includes the Following Areas:-</a:t>
            </a:r>
            <a:endParaRPr lang="en-US" altLang="en-US" sz="4400" b="1" spc="73" dirty="0">
              <a:solidFill>
                <a:schemeClr val="bg1"/>
              </a:solidFill>
              <a:cs typeface="Arial" pitchFamily="34" charset="0"/>
            </a:endParaRPr>
          </a:p>
        </p:txBody>
      </p:sp>
      <p:sp>
        <p:nvSpPr>
          <p:cNvPr id="56" name="Flowchart: Process 12">
            <a:extLst>
              <a:ext uri="{FF2B5EF4-FFF2-40B4-BE49-F238E27FC236}">
                <a16:creationId xmlns:a16="http://schemas.microsoft.com/office/drawing/2014/main" xmlns="" id="{52E2D6D0-453E-41B7-8FD2-4F1F3C15F95B}"/>
              </a:ext>
            </a:extLst>
          </p:cNvPr>
          <p:cNvSpPr/>
          <p:nvPr/>
        </p:nvSpPr>
        <p:spPr>
          <a:xfrm>
            <a:off x="8622586" y="7613948"/>
            <a:ext cx="507183" cy="1684868"/>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165"/>
              <a:gd name="connsiteY0" fmla="*/ 3950 h 13950"/>
              <a:gd name="connsiteX1" fmla="*/ 10165 w 10165"/>
              <a:gd name="connsiteY1" fmla="*/ 0 h 13950"/>
              <a:gd name="connsiteX2" fmla="*/ 10000 w 10165"/>
              <a:gd name="connsiteY2" fmla="*/ 13950 h 13950"/>
              <a:gd name="connsiteX3" fmla="*/ 0 w 10165"/>
              <a:gd name="connsiteY3" fmla="*/ 13950 h 13950"/>
              <a:gd name="connsiteX4" fmla="*/ 0 w 10165"/>
              <a:gd name="connsiteY4" fmla="*/ 3950 h 13950"/>
              <a:gd name="connsiteX0" fmla="*/ 0 w 12773"/>
              <a:gd name="connsiteY0" fmla="*/ 5436 h 13950"/>
              <a:gd name="connsiteX1" fmla="*/ 12773 w 12773"/>
              <a:gd name="connsiteY1" fmla="*/ 0 h 13950"/>
              <a:gd name="connsiteX2" fmla="*/ 12608 w 12773"/>
              <a:gd name="connsiteY2" fmla="*/ 13950 h 13950"/>
              <a:gd name="connsiteX3" fmla="*/ 2608 w 12773"/>
              <a:gd name="connsiteY3" fmla="*/ 13950 h 13950"/>
              <a:gd name="connsiteX4" fmla="*/ 0 w 12773"/>
              <a:gd name="connsiteY4" fmla="*/ 5436 h 13950"/>
              <a:gd name="connsiteX0" fmla="*/ 0 w 12773"/>
              <a:gd name="connsiteY0" fmla="*/ 5436 h 14502"/>
              <a:gd name="connsiteX1" fmla="*/ 12773 w 12773"/>
              <a:gd name="connsiteY1" fmla="*/ 0 h 14502"/>
              <a:gd name="connsiteX2" fmla="*/ 12608 w 12773"/>
              <a:gd name="connsiteY2" fmla="*/ 13950 h 14502"/>
              <a:gd name="connsiteX3" fmla="*/ 0 w 12773"/>
              <a:gd name="connsiteY3" fmla="*/ 14502 h 14502"/>
              <a:gd name="connsiteX4" fmla="*/ 0 w 12773"/>
              <a:gd name="connsiteY4" fmla="*/ 5436 h 14502"/>
              <a:gd name="connsiteX0" fmla="*/ 0 w 12773"/>
              <a:gd name="connsiteY0" fmla="*/ 5436 h 14502"/>
              <a:gd name="connsiteX1" fmla="*/ 12773 w 12773"/>
              <a:gd name="connsiteY1" fmla="*/ 0 h 14502"/>
              <a:gd name="connsiteX2" fmla="*/ 12732 w 12773"/>
              <a:gd name="connsiteY2" fmla="*/ 10299 h 14502"/>
              <a:gd name="connsiteX3" fmla="*/ 0 w 12773"/>
              <a:gd name="connsiteY3" fmla="*/ 14502 h 14502"/>
              <a:gd name="connsiteX4" fmla="*/ 0 w 12773"/>
              <a:gd name="connsiteY4" fmla="*/ 5436 h 1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 h="14502">
                <a:moveTo>
                  <a:pt x="0" y="5436"/>
                </a:moveTo>
                <a:lnTo>
                  <a:pt x="12773" y="0"/>
                </a:lnTo>
                <a:cubicBezTo>
                  <a:pt x="12759" y="3433"/>
                  <a:pt x="12746" y="6866"/>
                  <a:pt x="12732" y="10299"/>
                </a:cubicBezTo>
                <a:lnTo>
                  <a:pt x="0" y="14502"/>
                </a:lnTo>
                <a:lnTo>
                  <a:pt x="0" y="5436"/>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79" name="Freeform: Shape 78">
            <a:extLst>
              <a:ext uri="{FF2B5EF4-FFF2-40B4-BE49-F238E27FC236}">
                <a16:creationId xmlns:a16="http://schemas.microsoft.com/office/drawing/2014/main" xmlns="" id="{5FD2ADF8-3AD9-4436-8B6A-80E2D2B3D35F}"/>
              </a:ext>
            </a:extLst>
          </p:cNvPr>
          <p:cNvSpPr/>
          <p:nvPr/>
        </p:nvSpPr>
        <p:spPr>
          <a:xfrm>
            <a:off x="2481027" y="1998210"/>
            <a:ext cx="516012" cy="2486560"/>
          </a:xfrm>
          <a:custGeom>
            <a:avLst/>
            <a:gdLst>
              <a:gd name="connsiteX0" fmla="*/ 523486 w 526904"/>
              <a:gd name="connsiteY0" fmla="*/ 0 h 2539047"/>
              <a:gd name="connsiteX1" fmla="*/ 526855 w 526904"/>
              <a:gd name="connsiteY1" fmla="*/ 2029908 h 2539047"/>
              <a:gd name="connsiteX2" fmla="*/ 0 w 526904"/>
              <a:gd name="connsiteY2" fmla="*/ 2539047 h 2539047"/>
              <a:gd name="connsiteX3" fmla="*/ 4403 w 526904"/>
              <a:gd name="connsiteY3" fmla="*/ 882629 h 2539047"/>
              <a:gd name="connsiteX4" fmla="*/ 132824 w 526904"/>
              <a:gd name="connsiteY4" fmla="*/ 882629 h 2539047"/>
              <a:gd name="connsiteX5" fmla="*/ 4765 w 526904"/>
              <a:gd name="connsiteY5" fmla="*/ 746482 h 2539047"/>
              <a:gd name="connsiteX6" fmla="*/ 5033 w 526904"/>
              <a:gd name="connsiteY6" fmla="*/ 645599 h 253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04" h="2539047">
                <a:moveTo>
                  <a:pt x="523486" y="0"/>
                </a:moveTo>
                <a:cubicBezTo>
                  <a:pt x="522918" y="407716"/>
                  <a:pt x="527424" y="1622192"/>
                  <a:pt x="526855" y="2029908"/>
                </a:cubicBezTo>
                <a:lnTo>
                  <a:pt x="0" y="2539047"/>
                </a:lnTo>
                <a:lnTo>
                  <a:pt x="4403" y="882629"/>
                </a:lnTo>
                <a:lnTo>
                  <a:pt x="132824" y="882629"/>
                </a:lnTo>
                <a:lnTo>
                  <a:pt x="4765" y="746482"/>
                </a:lnTo>
                <a:lnTo>
                  <a:pt x="5033"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0" name="Freeform: Shape 79">
            <a:extLst>
              <a:ext uri="{FF2B5EF4-FFF2-40B4-BE49-F238E27FC236}">
                <a16:creationId xmlns:a16="http://schemas.microsoft.com/office/drawing/2014/main" xmlns="" id="{D1FCB577-ADB1-446B-9FF9-2C30D3146A77}"/>
              </a:ext>
            </a:extLst>
          </p:cNvPr>
          <p:cNvSpPr/>
          <p:nvPr/>
        </p:nvSpPr>
        <p:spPr>
          <a:xfrm>
            <a:off x="1137135" y="2798894"/>
            <a:ext cx="565246" cy="1691358"/>
          </a:xfrm>
          <a:custGeom>
            <a:avLst/>
            <a:gdLst>
              <a:gd name="connsiteX0" fmla="*/ 518453 w 577178"/>
              <a:gd name="connsiteY0" fmla="*/ 0 h 1727061"/>
              <a:gd name="connsiteX1" fmla="*/ 518007 w 577178"/>
              <a:gd name="connsiteY1" fmla="*/ 275532 h 1727061"/>
              <a:gd name="connsiteX2" fmla="*/ 573534 w 577178"/>
              <a:gd name="connsiteY2" fmla="*/ 275916 h 1727061"/>
              <a:gd name="connsiteX3" fmla="*/ 577178 w 577178"/>
              <a:gd name="connsiteY3" fmla="*/ 275999 h 1727061"/>
              <a:gd name="connsiteX4" fmla="*/ 375271 w 577178"/>
              <a:gd name="connsiteY4" fmla="*/ 490659 h 1727061"/>
              <a:gd name="connsiteX5" fmla="*/ 507984 w 577178"/>
              <a:gd name="connsiteY5" fmla="*/ 490659 h 1727061"/>
              <a:gd name="connsiteX6" fmla="*/ 507984 w 577178"/>
              <a:gd name="connsiteY6" fmla="*/ 1234867 h 1727061"/>
              <a:gd name="connsiteX7" fmla="*/ 8930 w 577178"/>
              <a:gd name="connsiteY7" fmla="*/ 1727061 h 1727061"/>
              <a:gd name="connsiteX8" fmla="*/ 0 w 577178"/>
              <a:gd name="connsiteY8" fmla="*/ 645599 h 172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7178" h="1727061">
                <a:moveTo>
                  <a:pt x="518453" y="0"/>
                </a:moveTo>
                <a:cubicBezTo>
                  <a:pt x="515490" y="67696"/>
                  <a:pt x="520686" y="103206"/>
                  <a:pt x="518007" y="275532"/>
                </a:cubicBezTo>
                <a:cubicBezTo>
                  <a:pt x="543457" y="274374"/>
                  <a:pt x="553221" y="275220"/>
                  <a:pt x="573534" y="275916"/>
                </a:cubicBezTo>
                <a:lnTo>
                  <a:pt x="577178" y="275999"/>
                </a:lnTo>
                <a:lnTo>
                  <a:pt x="375271" y="490659"/>
                </a:lnTo>
                <a:lnTo>
                  <a:pt x="507984" y="490659"/>
                </a:lnTo>
                <a:lnTo>
                  <a:pt x="507984" y="1234867"/>
                </a:lnTo>
                <a:lnTo>
                  <a:pt x="8930" y="1727061"/>
                </a:lnTo>
                <a:cubicBezTo>
                  <a:pt x="7428" y="1350224"/>
                  <a:pt x="1502" y="1022436"/>
                  <a:pt x="0" y="64559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1" name="Freeform: Shape 80">
            <a:extLst>
              <a:ext uri="{FF2B5EF4-FFF2-40B4-BE49-F238E27FC236}">
                <a16:creationId xmlns:a16="http://schemas.microsoft.com/office/drawing/2014/main" xmlns="" id="{953D23A3-2FBE-4309-8393-D6C90F3B63AE}"/>
              </a:ext>
            </a:extLst>
          </p:cNvPr>
          <p:cNvSpPr/>
          <p:nvPr/>
        </p:nvSpPr>
        <p:spPr>
          <a:xfrm>
            <a:off x="1781690" y="2401714"/>
            <a:ext cx="554028" cy="2102813"/>
          </a:xfrm>
          <a:custGeom>
            <a:avLst/>
            <a:gdLst>
              <a:gd name="connsiteX0" fmla="*/ 518453 w 565722"/>
              <a:gd name="connsiteY0" fmla="*/ 0 h 2147199"/>
              <a:gd name="connsiteX1" fmla="*/ 518007 w 565722"/>
              <a:gd name="connsiteY1" fmla="*/ 275532 h 2147199"/>
              <a:gd name="connsiteX2" fmla="*/ 555766 w 565722"/>
              <a:gd name="connsiteY2" fmla="*/ 275250 h 2147199"/>
              <a:gd name="connsiteX3" fmla="*/ 565722 w 565722"/>
              <a:gd name="connsiteY3" fmla="*/ 275623 h 2147199"/>
              <a:gd name="connsiteX4" fmla="*/ 372806 w 565722"/>
              <a:gd name="connsiteY4" fmla="*/ 480724 h 2147199"/>
              <a:gd name="connsiteX5" fmla="*/ 505519 w 565722"/>
              <a:gd name="connsiteY5" fmla="*/ 480724 h 2147199"/>
              <a:gd name="connsiteX6" fmla="*/ 505519 w 565722"/>
              <a:gd name="connsiteY6" fmla="*/ 1682977 h 2147199"/>
              <a:gd name="connsiteX7" fmla="*/ 3901 w 565722"/>
              <a:gd name="connsiteY7" fmla="*/ 2147199 h 2147199"/>
              <a:gd name="connsiteX8" fmla="*/ 3901 w 565722"/>
              <a:gd name="connsiteY8" fmla="*/ 913826 h 2147199"/>
              <a:gd name="connsiteX9" fmla="*/ 136614 w 565722"/>
              <a:gd name="connsiteY9" fmla="*/ 913826 h 2147199"/>
              <a:gd name="connsiteX10" fmla="*/ 0 w 565722"/>
              <a:gd name="connsiteY10" fmla="*/ 768584 h 2147199"/>
              <a:gd name="connsiteX11" fmla="*/ 0 w 565722"/>
              <a:gd name="connsiteY11" fmla="*/ 645599 h 214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5722" h="2147199">
                <a:moveTo>
                  <a:pt x="518453" y="0"/>
                </a:moveTo>
                <a:cubicBezTo>
                  <a:pt x="515490" y="67696"/>
                  <a:pt x="520686" y="103206"/>
                  <a:pt x="518007" y="275532"/>
                </a:cubicBezTo>
                <a:cubicBezTo>
                  <a:pt x="534974" y="274760"/>
                  <a:pt x="544969" y="274879"/>
                  <a:pt x="555766" y="275250"/>
                </a:cubicBezTo>
                <a:lnTo>
                  <a:pt x="565722" y="275623"/>
                </a:lnTo>
                <a:lnTo>
                  <a:pt x="372806" y="480724"/>
                </a:lnTo>
                <a:lnTo>
                  <a:pt x="505519" y="480724"/>
                </a:lnTo>
                <a:lnTo>
                  <a:pt x="505519" y="1682977"/>
                </a:lnTo>
                <a:lnTo>
                  <a:pt x="3901" y="2147199"/>
                </a:lnTo>
                <a:lnTo>
                  <a:pt x="3901" y="913826"/>
                </a:lnTo>
                <a:lnTo>
                  <a:pt x="136614" y="913826"/>
                </a:lnTo>
                <a:lnTo>
                  <a:pt x="0" y="768584"/>
                </a:lnTo>
                <a:lnTo>
                  <a:pt x="0"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2" name="Arrow: Up 81">
            <a:extLst>
              <a:ext uri="{FF2B5EF4-FFF2-40B4-BE49-F238E27FC236}">
                <a16:creationId xmlns:a16="http://schemas.microsoft.com/office/drawing/2014/main" xmlns="" id="{CAFDB58C-C03E-4B14-8FE4-99A5F5BBD86C}"/>
              </a:ext>
            </a:extLst>
          </p:cNvPr>
          <p:cNvSpPr/>
          <p:nvPr/>
        </p:nvSpPr>
        <p:spPr>
          <a:xfrm>
            <a:off x="1559085" y="3077836"/>
            <a:ext cx="424564" cy="1406458"/>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3" name="Arrow: Up 82">
            <a:extLst>
              <a:ext uri="{FF2B5EF4-FFF2-40B4-BE49-F238E27FC236}">
                <a16:creationId xmlns:a16="http://schemas.microsoft.com/office/drawing/2014/main" xmlns="" id="{D2E3159D-6C29-4D14-A50F-8113907563C5}"/>
              </a:ext>
            </a:extLst>
          </p:cNvPr>
          <p:cNvSpPr/>
          <p:nvPr/>
        </p:nvSpPr>
        <p:spPr>
          <a:xfrm>
            <a:off x="2208986" y="2660767"/>
            <a:ext cx="424564" cy="1823527"/>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19" name="Rectangle: Rounded Corners 14">
            <a:extLst>
              <a:ext uri="{FF2B5EF4-FFF2-40B4-BE49-F238E27FC236}">
                <a16:creationId xmlns:a16="http://schemas.microsoft.com/office/drawing/2014/main" xmlns="" id="{4CEC6437-5D50-411D-B988-CF288EFFB64D}"/>
              </a:ext>
            </a:extLst>
          </p:cNvPr>
          <p:cNvSpPr/>
          <p:nvPr/>
        </p:nvSpPr>
        <p:spPr>
          <a:xfrm>
            <a:off x="8410228" y="1722364"/>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0" name="Rectangle: Rounded Corners 15">
            <a:extLst>
              <a:ext uri="{FF2B5EF4-FFF2-40B4-BE49-F238E27FC236}">
                <a16:creationId xmlns:a16="http://schemas.microsoft.com/office/drawing/2014/main" xmlns="" id="{332E2ACF-C61B-498F-A761-CD9848828678}"/>
              </a:ext>
            </a:extLst>
          </p:cNvPr>
          <p:cNvSpPr/>
          <p:nvPr/>
        </p:nvSpPr>
        <p:spPr>
          <a:xfrm>
            <a:off x="8835303" y="1722364"/>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1" name="Rectangle: Rounded Corners 16">
            <a:extLst>
              <a:ext uri="{FF2B5EF4-FFF2-40B4-BE49-F238E27FC236}">
                <a16:creationId xmlns:a16="http://schemas.microsoft.com/office/drawing/2014/main" xmlns="" id="{EEA29CF5-01AF-4FFC-AE07-544A8FD3DA4B}"/>
              </a:ext>
            </a:extLst>
          </p:cNvPr>
          <p:cNvSpPr/>
          <p:nvPr/>
        </p:nvSpPr>
        <p:spPr>
          <a:xfrm>
            <a:off x="9260378" y="1722364"/>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2" name="Rectangle: Rounded Corners 17">
            <a:extLst>
              <a:ext uri="{FF2B5EF4-FFF2-40B4-BE49-F238E27FC236}">
                <a16:creationId xmlns:a16="http://schemas.microsoft.com/office/drawing/2014/main" xmlns="" id="{45836C1B-A887-454A-8C90-9F5335412347}"/>
              </a:ext>
            </a:extLst>
          </p:cNvPr>
          <p:cNvSpPr/>
          <p:nvPr/>
        </p:nvSpPr>
        <p:spPr>
          <a:xfrm>
            <a:off x="9685454" y="1722364"/>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3" name="Freeform 5">
            <a:extLst>
              <a:ext uri="{FF2B5EF4-FFF2-40B4-BE49-F238E27FC236}">
                <a16:creationId xmlns:a16="http://schemas.microsoft.com/office/drawing/2014/main" xmlns="" id="{F4224C99-BF36-4932-BD8F-C8C8D9DFC2B8}"/>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4" name="Freeform 5">
            <a:extLst>
              <a:ext uri="{FF2B5EF4-FFF2-40B4-BE49-F238E27FC236}">
                <a16:creationId xmlns:a16="http://schemas.microsoft.com/office/drawing/2014/main" xmlns="" id="{40DAD958-99D3-415E-BE78-DA2CF7CDA589}"/>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5" name="Freeform 5">
            <a:extLst>
              <a:ext uri="{FF2B5EF4-FFF2-40B4-BE49-F238E27FC236}">
                <a16:creationId xmlns:a16="http://schemas.microsoft.com/office/drawing/2014/main" xmlns="" id="{33E23D85-43FF-4FC6-A176-87652510A573}"/>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6" name="Freeform 5">
            <a:extLst>
              <a:ext uri="{FF2B5EF4-FFF2-40B4-BE49-F238E27FC236}">
                <a16:creationId xmlns:a16="http://schemas.microsoft.com/office/drawing/2014/main" xmlns="" id="{B86A76DF-A5DC-48B6-A2F3-230FFEDF6F93}"/>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7" name="Content Placeholder 2">
            <a:extLst>
              <a:ext uri="{FF2B5EF4-FFF2-40B4-BE49-F238E27FC236}">
                <a16:creationId xmlns:a16="http://schemas.microsoft.com/office/drawing/2014/main" xmlns="" id="{11D9F337-78BC-7CF5-2D60-EC883C9C8FF2}"/>
              </a:ext>
            </a:extLst>
          </p:cNvPr>
          <p:cNvSpPr txBox="1">
            <a:spLocks/>
          </p:cNvSpPr>
          <p:nvPr/>
        </p:nvSpPr>
        <p:spPr>
          <a:xfrm>
            <a:off x="4275438" y="2594914"/>
            <a:ext cx="13439116" cy="6771503"/>
          </a:xfrm>
          <a:prstGeom prst="rect">
            <a:avLst/>
          </a:prstGeom>
        </p:spPr>
        <p:txBody>
          <a:bodyPr>
            <a:normAutofit/>
          </a:bodyPr>
          <a:lstStyle/>
          <a:p>
            <a:pPr algn="just">
              <a:buFont typeface="Wingdings" pitchFamily="2" charset="2"/>
              <a:buChar char="v"/>
            </a:pPr>
            <a:r>
              <a:rPr lang="en-US" sz="3600" b="1" dirty="0" smtClean="0">
                <a:solidFill>
                  <a:schemeClr val="bg1"/>
                </a:solidFill>
                <a:latin typeface="Times New Roman" panose="02020603050405020304" pitchFamily="18" charset="0"/>
                <a:cs typeface="Times New Roman" panose="02020603050405020304" pitchFamily="18" charset="0"/>
              </a:rPr>
              <a:t>Financial Management: </a:t>
            </a:r>
            <a:r>
              <a:rPr lang="en-US" sz="3600" dirty="0" smtClean="0">
                <a:solidFill>
                  <a:schemeClr val="bg1"/>
                </a:solidFill>
                <a:latin typeface="Times New Roman" panose="02020603050405020304" pitchFamily="18" charset="0"/>
                <a:cs typeface="Times New Roman" panose="02020603050405020304" pitchFamily="18" charset="0"/>
              </a:rPr>
              <a:t>Research can be useful for portfolio management, distribution of dividend, capital raising, hedging and looking after fluctuations in foreign currency and product cycles</a:t>
            </a:r>
            <a:r>
              <a:rPr lang="en-US" sz="3600" dirty="0" smtClean="0">
                <a:solidFill>
                  <a:schemeClr val="bg1"/>
                </a:solidFill>
                <a:latin typeface="Times New Roman" panose="02020603050405020304" pitchFamily="18" charset="0"/>
                <a:cs typeface="Times New Roman" panose="02020603050405020304" pitchFamily="18" charset="0"/>
              </a:rPr>
              <a:t>.</a:t>
            </a:r>
          </a:p>
          <a:p>
            <a:pPr algn="just">
              <a:buFont typeface="Wingdings" pitchFamily="2" charset="2"/>
              <a:buChar char="v"/>
            </a:pPr>
            <a:endParaRPr lang="en-US" sz="3600" dirty="0" smtClean="0">
              <a:solidFill>
                <a:schemeClr val="bg1"/>
              </a:solidFill>
              <a:latin typeface="Times New Roman" panose="02020603050405020304" pitchFamily="18" charset="0"/>
              <a:cs typeface="Times New Roman" panose="02020603050405020304" pitchFamily="18" charset="0"/>
            </a:endParaRPr>
          </a:p>
          <a:p>
            <a:pPr algn="just">
              <a:buFont typeface="Wingdings" pitchFamily="2" charset="2"/>
              <a:buChar char="v"/>
            </a:pPr>
            <a:r>
              <a:rPr lang="en-US" sz="3600" b="1" dirty="0" smtClean="0">
                <a:solidFill>
                  <a:schemeClr val="bg1"/>
                </a:solidFill>
                <a:latin typeface="Times New Roman" panose="02020603050405020304" pitchFamily="18" charset="0"/>
                <a:cs typeface="Times New Roman" panose="02020603050405020304" pitchFamily="18" charset="0"/>
              </a:rPr>
              <a:t>Materials Management: </a:t>
            </a:r>
            <a:r>
              <a:rPr lang="en-US" sz="3600" dirty="0" smtClean="0">
                <a:solidFill>
                  <a:schemeClr val="bg1"/>
                </a:solidFill>
                <a:latin typeface="Times New Roman" panose="02020603050405020304" pitchFamily="18" charset="0"/>
                <a:cs typeface="Times New Roman" panose="02020603050405020304" pitchFamily="18" charset="0"/>
              </a:rPr>
              <a:t>It is utilized in choosing the supplier, making the decisions relevant to make or buy as well as in selecting negotiation strategies</a:t>
            </a:r>
            <a:r>
              <a:rPr lang="en-US" sz="3600" dirty="0" smtClean="0">
                <a:solidFill>
                  <a:schemeClr val="bg1"/>
                </a:solidFill>
                <a:latin typeface="Times New Roman" panose="02020603050405020304" pitchFamily="18" charset="0"/>
                <a:cs typeface="Times New Roman" panose="02020603050405020304" pitchFamily="18" charset="0"/>
              </a:rPr>
              <a:t>.</a:t>
            </a:r>
          </a:p>
          <a:p>
            <a:pPr algn="just">
              <a:buFont typeface="Wingdings" pitchFamily="2" charset="2"/>
              <a:buChar char="v"/>
            </a:pPr>
            <a:endParaRPr lang="en-US" sz="3600" dirty="0" smtClean="0">
              <a:solidFill>
                <a:schemeClr val="bg1"/>
              </a:solidFill>
              <a:latin typeface="Times New Roman" panose="02020603050405020304" pitchFamily="18" charset="0"/>
              <a:cs typeface="Times New Roman" panose="02020603050405020304" pitchFamily="18" charset="0"/>
            </a:endParaRPr>
          </a:p>
          <a:p>
            <a:pPr algn="just">
              <a:buFont typeface="Wingdings" pitchFamily="2" charset="2"/>
              <a:buChar char="v"/>
            </a:pPr>
            <a:r>
              <a:rPr lang="en-US" sz="3600" b="1" dirty="0" smtClean="0">
                <a:solidFill>
                  <a:schemeClr val="bg1"/>
                </a:solidFill>
                <a:latin typeface="Times New Roman" panose="02020603050405020304" pitchFamily="18" charset="0"/>
                <a:cs typeface="Times New Roman" panose="02020603050405020304" pitchFamily="18" charset="0"/>
              </a:rPr>
              <a:t>General Management: </a:t>
            </a:r>
            <a:r>
              <a:rPr lang="en-US" sz="3600" dirty="0" smtClean="0">
                <a:solidFill>
                  <a:schemeClr val="bg1"/>
                </a:solidFill>
                <a:latin typeface="Times New Roman" panose="02020603050405020304" pitchFamily="18" charset="0"/>
                <a:cs typeface="Times New Roman" panose="02020603050405020304" pitchFamily="18" charset="0"/>
              </a:rPr>
              <a:t>It contributes greatly in developing the standards, objectives, long-term goals, and growth strategies.</a:t>
            </a:r>
            <a:endParaRPr lang="en-IN" sz="3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69449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200"/>
                                  </p:stCondLst>
                                  <p:childTnLst>
                                    <p:set>
                                      <p:cBhvr>
                                        <p:cTn id="6" dur="1" fill="hold">
                                          <p:stCondLst>
                                            <p:cond delay="0"/>
                                          </p:stCondLst>
                                        </p:cTn>
                                        <p:tgtEl>
                                          <p:spTgt spid="79"/>
                                        </p:tgtEl>
                                        <p:attrNameLst>
                                          <p:attrName>style.visibility</p:attrName>
                                        </p:attrNameLst>
                                      </p:cBhvr>
                                      <p:to>
                                        <p:strVal val="visible"/>
                                      </p:to>
                                    </p:set>
                                    <p:anim calcmode="lin" valueType="num">
                                      <p:cBhvr>
                                        <p:cTn id="7" dur="500" fill="hold"/>
                                        <p:tgtEl>
                                          <p:spTgt spid="79"/>
                                        </p:tgtEl>
                                        <p:attrNameLst>
                                          <p:attrName>ppt_w</p:attrName>
                                        </p:attrNameLst>
                                      </p:cBhvr>
                                      <p:tavLst>
                                        <p:tav tm="0">
                                          <p:val>
                                            <p:fltVal val="0"/>
                                          </p:val>
                                        </p:tav>
                                        <p:tav tm="100000">
                                          <p:val>
                                            <p:strVal val="#ppt_w"/>
                                          </p:val>
                                        </p:tav>
                                      </p:tavLst>
                                    </p:anim>
                                    <p:anim calcmode="lin" valueType="num">
                                      <p:cBhvr>
                                        <p:cTn id="8" dur="500" fill="hold"/>
                                        <p:tgtEl>
                                          <p:spTgt spid="79"/>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500"/>
                                  </p:stCondLst>
                                  <p:childTnLst>
                                    <p:set>
                                      <p:cBhvr>
                                        <p:cTn id="10" dur="1" fill="hold">
                                          <p:stCondLst>
                                            <p:cond delay="0"/>
                                          </p:stCondLst>
                                        </p:cTn>
                                        <p:tgtEl>
                                          <p:spTgt spid="81"/>
                                        </p:tgtEl>
                                        <p:attrNameLst>
                                          <p:attrName>style.visibility</p:attrName>
                                        </p:attrNameLst>
                                      </p:cBhvr>
                                      <p:to>
                                        <p:strVal val="visible"/>
                                      </p:to>
                                    </p:set>
                                    <p:anim calcmode="lin" valueType="num">
                                      <p:cBhvr>
                                        <p:cTn id="11" dur="500" fill="hold"/>
                                        <p:tgtEl>
                                          <p:spTgt spid="81"/>
                                        </p:tgtEl>
                                        <p:attrNameLst>
                                          <p:attrName>ppt_w</p:attrName>
                                        </p:attrNameLst>
                                      </p:cBhvr>
                                      <p:tavLst>
                                        <p:tav tm="0">
                                          <p:val>
                                            <p:fltVal val="0"/>
                                          </p:val>
                                        </p:tav>
                                        <p:tav tm="100000">
                                          <p:val>
                                            <p:strVal val="#ppt_w"/>
                                          </p:val>
                                        </p:tav>
                                      </p:tavLst>
                                    </p:anim>
                                    <p:anim calcmode="lin" valueType="num">
                                      <p:cBhvr>
                                        <p:cTn id="12" dur="500" fill="hold"/>
                                        <p:tgtEl>
                                          <p:spTgt spid="81"/>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800"/>
                                  </p:stCondLst>
                                  <p:childTnLst>
                                    <p:set>
                                      <p:cBhvr>
                                        <p:cTn id="14" dur="1" fill="hold">
                                          <p:stCondLst>
                                            <p:cond delay="0"/>
                                          </p:stCondLst>
                                        </p:cTn>
                                        <p:tgtEl>
                                          <p:spTgt spid="80"/>
                                        </p:tgtEl>
                                        <p:attrNameLst>
                                          <p:attrName>style.visibility</p:attrName>
                                        </p:attrNameLst>
                                      </p:cBhvr>
                                      <p:to>
                                        <p:strVal val="visible"/>
                                      </p:to>
                                    </p:set>
                                    <p:anim calcmode="lin" valueType="num">
                                      <p:cBhvr>
                                        <p:cTn id="15" dur="500" fill="hold"/>
                                        <p:tgtEl>
                                          <p:spTgt spid="80"/>
                                        </p:tgtEl>
                                        <p:attrNameLst>
                                          <p:attrName>ppt_w</p:attrName>
                                        </p:attrNameLst>
                                      </p:cBhvr>
                                      <p:tavLst>
                                        <p:tav tm="0">
                                          <p:val>
                                            <p:fltVal val="0"/>
                                          </p:val>
                                        </p:tav>
                                        <p:tav tm="100000">
                                          <p:val>
                                            <p:strVal val="#ppt_w"/>
                                          </p:val>
                                        </p:tav>
                                      </p:tavLst>
                                    </p:anim>
                                    <p:anim calcmode="lin" valueType="num">
                                      <p:cBhvr>
                                        <p:cTn id="16" dur="500" fill="hold"/>
                                        <p:tgtEl>
                                          <p:spTgt spid="80"/>
                                        </p:tgtEl>
                                        <p:attrNameLst>
                                          <p:attrName>ppt_h</p:attrName>
                                        </p:attrNameLst>
                                      </p:cBhvr>
                                      <p:tavLst>
                                        <p:tav tm="0">
                                          <p:val>
                                            <p:strVal val="#ppt_h"/>
                                          </p:val>
                                        </p:tav>
                                        <p:tav tm="100000">
                                          <p:val>
                                            <p:strVal val="#ppt_h"/>
                                          </p:val>
                                        </p:tav>
                                      </p:tavLst>
                                    </p:anim>
                                  </p:childTnLst>
                                </p:cTn>
                              </p:par>
                              <p:par>
                                <p:cTn id="17" presetID="42" presetClass="entr" presetSubtype="0" fill="hold" grpId="0" nodeType="withEffect">
                                  <p:stCondLst>
                                    <p:cond delay="1100"/>
                                  </p:stCondLst>
                                  <p:childTnLst>
                                    <p:set>
                                      <p:cBhvr>
                                        <p:cTn id="18" dur="1" fill="hold">
                                          <p:stCondLst>
                                            <p:cond delay="0"/>
                                          </p:stCondLst>
                                        </p:cTn>
                                        <p:tgtEl>
                                          <p:spTgt spid="82"/>
                                        </p:tgtEl>
                                        <p:attrNameLst>
                                          <p:attrName>style.visibility</p:attrName>
                                        </p:attrNameLst>
                                      </p:cBhvr>
                                      <p:to>
                                        <p:strVal val="visible"/>
                                      </p:to>
                                    </p:set>
                                    <p:animEffect transition="in" filter="fade">
                                      <p:cBhvr>
                                        <p:cTn id="19" dur="600"/>
                                        <p:tgtEl>
                                          <p:spTgt spid="82"/>
                                        </p:tgtEl>
                                      </p:cBhvr>
                                    </p:animEffect>
                                    <p:anim calcmode="lin" valueType="num">
                                      <p:cBhvr>
                                        <p:cTn id="20" dur="600" fill="hold"/>
                                        <p:tgtEl>
                                          <p:spTgt spid="82"/>
                                        </p:tgtEl>
                                        <p:attrNameLst>
                                          <p:attrName>ppt_x</p:attrName>
                                        </p:attrNameLst>
                                      </p:cBhvr>
                                      <p:tavLst>
                                        <p:tav tm="0">
                                          <p:val>
                                            <p:strVal val="#ppt_x"/>
                                          </p:val>
                                        </p:tav>
                                        <p:tav tm="100000">
                                          <p:val>
                                            <p:strVal val="#ppt_x"/>
                                          </p:val>
                                        </p:tav>
                                      </p:tavLst>
                                    </p:anim>
                                    <p:anim calcmode="lin" valueType="num">
                                      <p:cBhvr>
                                        <p:cTn id="21" dur="600" fill="hold"/>
                                        <p:tgtEl>
                                          <p:spTgt spid="8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1400"/>
                                  </p:stCondLst>
                                  <p:childTnLst>
                                    <p:set>
                                      <p:cBhvr>
                                        <p:cTn id="23" dur="1" fill="hold">
                                          <p:stCondLst>
                                            <p:cond delay="0"/>
                                          </p:stCondLst>
                                        </p:cTn>
                                        <p:tgtEl>
                                          <p:spTgt spid="83"/>
                                        </p:tgtEl>
                                        <p:attrNameLst>
                                          <p:attrName>style.visibility</p:attrName>
                                        </p:attrNameLst>
                                      </p:cBhvr>
                                      <p:to>
                                        <p:strVal val="visible"/>
                                      </p:to>
                                    </p:set>
                                    <p:animEffect transition="in" filter="fade">
                                      <p:cBhvr>
                                        <p:cTn id="24" dur="600"/>
                                        <p:tgtEl>
                                          <p:spTgt spid="83"/>
                                        </p:tgtEl>
                                      </p:cBhvr>
                                    </p:animEffect>
                                    <p:anim calcmode="lin" valueType="num">
                                      <p:cBhvr>
                                        <p:cTn id="25" dur="600" fill="hold"/>
                                        <p:tgtEl>
                                          <p:spTgt spid="83"/>
                                        </p:tgtEl>
                                        <p:attrNameLst>
                                          <p:attrName>ppt_x</p:attrName>
                                        </p:attrNameLst>
                                      </p:cBhvr>
                                      <p:tavLst>
                                        <p:tav tm="0">
                                          <p:val>
                                            <p:strVal val="#ppt_x"/>
                                          </p:val>
                                        </p:tav>
                                        <p:tav tm="100000">
                                          <p:val>
                                            <p:strVal val="#ppt_x"/>
                                          </p:val>
                                        </p:tav>
                                      </p:tavLst>
                                    </p:anim>
                                    <p:anim calcmode="lin" valueType="num">
                                      <p:cBhvr>
                                        <p:cTn id="26" dur="600" fill="hold"/>
                                        <p:tgtEl>
                                          <p:spTgt spid="83"/>
                                        </p:tgtEl>
                                        <p:attrNameLst>
                                          <p:attrName>ppt_y</p:attrName>
                                        </p:attrNameLst>
                                      </p:cBhvr>
                                      <p:tavLst>
                                        <p:tav tm="0">
                                          <p:val>
                                            <p:strVal val="#ppt_y+.1"/>
                                          </p:val>
                                        </p:tav>
                                        <p:tav tm="100000">
                                          <p:val>
                                            <p:strVal val="#ppt_y"/>
                                          </p:val>
                                        </p:tav>
                                      </p:tavLst>
                                    </p:anim>
                                  </p:childTnLst>
                                </p:cTn>
                              </p:par>
                              <p:par>
                                <p:cTn id="27" presetID="41" presetClass="entr" presetSubtype="0" fill="hold" grpId="0" nodeType="withEffect">
                                  <p:stCondLst>
                                    <p:cond delay="1400"/>
                                  </p:stCondLst>
                                  <p:iterate type="lt">
                                    <p:tmPct val="11111"/>
                                  </p:iterate>
                                  <p:childTnLst>
                                    <p:set>
                                      <p:cBhvr>
                                        <p:cTn id="28" dur="1" fill="hold">
                                          <p:stCondLst>
                                            <p:cond delay="0"/>
                                          </p:stCondLst>
                                        </p:cTn>
                                        <p:tgtEl>
                                          <p:spTgt spid="45">
                                            <p:txEl>
                                              <p:pRg st="0" end="0"/>
                                            </p:txEl>
                                          </p:spTgt>
                                        </p:tgtEl>
                                        <p:attrNameLst>
                                          <p:attrName>style.visibility</p:attrName>
                                        </p:attrNameLst>
                                      </p:cBhvr>
                                      <p:to>
                                        <p:strVal val="visible"/>
                                      </p:to>
                                    </p:set>
                                    <p:anim calcmode="lin" valueType="num">
                                      <p:cBhvr>
                                        <p:cTn id="29" dur="500" fill="hold"/>
                                        <p:tgtEl>
                                          <p:spTgt spid="4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5">
                                            <p:txEl>
                                              <p:pRg st="0" end="0"/>
                                            </p:txEl>
                                          </p:spTgt>
                                        </p:tgtEl>
                                        <p:attrNameLst>
                                          <p:attrName>ppt_y</p:attrName>
                                        </p:attrNameLst>
                                      </p:cBhvr>
                                      <p:tavLst>
                                        <p:tav tm="0">
                                          <p:val>
                                            <p:strVal val="#ppt_y"/>
                                          </p:val>
                                        </p:tav>
                                        <p:tav tm="100000">
                                          <p:val>
                                            <p:strVal val="#ppt_y"/>
                                          </p:val>
                                        </p:tav>
                                      </p:tavLst>
                                    </p:anim>
                                    <p:anim calcmode="lin" valueType="num">
                                      <p:cBhvr>
                                        <p:cTn id="31" dur="500" fill="hold"/>
                                        <p:tgtEl>
                                          <p:spTgt spid="4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5">
                                            <p:txEl>
                                              <p:pRg st="0" end="0"/>
                                            </p:txEl>
                                          </p:spTgt>
                                        </p:tgtEl>
                                      </p:cBhvr>
                                    </p:animEffect>
                                  </p:childTnLst>
                                </p:cTn>
                              </p:par>
                              <p:par>
                                <p:cTn id="34" presetID="53" presetClass="entr" presetSubtype="16" fill="hold" grpId="0" nodeType="withEffect">
                                  <p:stCondLst>
                                    <p:cond delay="240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par>
                                <p:cTn id="39" presetID="53" presetClass="entr" presetSubtype="16" fill="hold" grpId="0" nodeType="withEffect">
                                  <p:stCondLst>
                                    <p:cond delay="260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par>
                                <p:cTn id="44" presetID="53" presetClass="entr" presetSubtype="16" fill="hold" grpId="0" nodeType="withEffect">
                                  <p:stCondLst>
                                    <p:cond delay="280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par>
                                <p:cTn id="49" presetID="53" presetClass="entr" presetSubtype="16" fill="hold" grpId="0" nodeType="withEffect">
                                  <p:stCondLst>
                                    <p:cond delay="300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7"/>
                                        </p:tgtEl>
                                        <p:attrNameLst>
                                          <p:attrName>style.visibility</p:attrName>
                                        </p:attrNameLst>
                                      </p:cBhvr>
                                      <p:to>
                                        <p:strVal val="visible"/>
                                      </p:to>
                                    </p:set>
                                    <p:animEffect transition="in" filter="blinds(horizontal)">
                                      <p:cBhvr>
                                        <p:cTn id="58"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79" grpId="0" animBg="1"/>
      <p:bldP spid="80" grpId="0" animBg="1"/>
      <p:bldP spid="81" grpId="0" animBg="1"/>
      <p:bldP spid="82" grpId="0" animBg="1"/>
      <p:bldP spid="83" grpId="0" animBg="1"/>
      <p:bldP spid="19" grpId="0" animBg="1"/>
      <p:bldP spid="20" grpId="0" animBg="1"/>
      <p:bldP spid="21" grpId="0" animBg="1"/>
      <p:bldP spid="22" grpId="0" animBg="1"/>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Title Text">
            <a:extLst>
              <a:ext uri="{FF2B5EF4-FFF2-40B4-BE49-F238E27FC236}">
                <a16:creationId xmlns:a16="http://schemas.microsoft.com/office/drawing/2014/main" xmlns="" id="{094646B9-C0C8-41FD-9594-3B3E7F0CFEFA}"/>
              </a:ext>
            </a:extLst>
          </p:cNvPr>
          <p:cNvSpPr>
            <a:spLocks noChangeArrowheads="1"/>
          </p:cNvSpPr>
          <p:nvPr/>
        </p:nvSpPr>
        <p:spPr bwMode="auto">
          <a:xfrm>
            <a:off x="1771749" y="4327674"/>
            <a:ext cx="5944687" cy="24220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r">
              <a:lnSpc>
                <a:spcPts val="8805"/>
              </a:lnSpc>
            </a:pPr>
            <a:r>
              <a:rPr lang="en-US" altLang="en-US" sz="13207" b="1" spc="73" dirty="0" smtClean="0">
                <a:solidFill>
                  <a:schemeClr val="accent2"/>
                </a:solidFill>
                <a:latin typeface="Calibri" panose="020F0502020204030204" pitchFamily="34" charset="0"/>
                <a:cs typeface="Calibri" panose="020F0502020204030204" pitchFamily="34" charset="0"/>
              </a:rPr>
              <a:t>THANK YOU</a:t>
            </a:r>
            <a:endParaRPr lang="en-US" altLang="en-US" sz="8805" b="1" spc="73" dirty="0">
              <a:solidFill>
                <a:srgbClr val="FFD602"/>
              </a:solidFill>
              <a:latin typeface="Calibri" panose="020F0502020204030204" pitchFamily="34" charset="0"/>
              <a:cs typeface="Calibri" panose="020F0502020204030204" pitchFamily="34" charset="0"/>
            </a:endParaRPr>
          </a:p>
        </p:txBody>
      </p:sp>
      <p:sp>
        <p:nvSpPr>
          <p:cNvPr id="33" name="Callout Text" hidden="1">
            <a:extLst>
              <a:ext uri="{FF2B5EF4-FFF2-40B4-BE49-F238E27FC236}">
                <a16:creationId xmlns:a16="http://schemas.microsoft.com/office/drawing/2014/main" xmlns="" id="{B6F959A3-D223-477B-8394-88BD02F24913}"/>
              </a:ext>
            </a:extLst>
          </p:cNvPr>
          <p:cNvSpPr/>
          <p:nvPr/>
        </p:nvSpPr>
        <p:spPr>
          <a:xfrm>
            <a:off x="1392268" y="5647021"/>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15" name="Rectangle: Rounded Corners 14">
            <a:extLst>
              <a:ext uri="{FF2B5EF4-FFF2-40B4-BE49-F238E27FC236}">
                <a16:creationId xmlns:a16="http://schemas.microsoft.com/office/drawing/2014/main" xmlns="" id="{4CEC6437-5D50-411D-B988-CF288EFFB64D}"/>
              </a:ext>
            </a:extLst>
          </p:cNvPr>
          <p:cNvSpPr/>
          <p:nvPr/>
        </p:nvSpPr>
        <p:spPr>
          <a:xfrm>
            <a:off x="8395927" y="5408723"/>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6" name="Rectangle: Rounded Corners 15">
            <a:extLst>
              <a:ext uri="{FF2B5EF4-FFF2-40B4-BE49-F238E27FC236}">
                <a16:creationId xmlns:a16="http://schemas.microsoft.com/office/drawing/2014/main" xmlns="" id="{332E2ACF-C61B-498F-A761-CD9848828678}"/>
              </a:ext>
            </a:extLst>
          </p:cNvPr>
          <p:cNvSpPr/>
          <p:nvPr/>
        </p:nvSpPr>
        <p:spPr>
          <a:xfrm>
            <a:off x="8821002" y="5408723"/>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6">
            <a:extLst>
              <a:ext uri="{FF2B5EF4-FFF2-40B4-BE49-F238E27FC236}">
                <a16:creationId xmlns:a16="http://schemas.microsoft.com/office/drawing/2014/main" xmlns="" id="{EEA29CF5-01AF-4FFC-AE07-544A8FD3DA4B}"/>
              </a:ext>
            </a:extLst>
          </p:cNvPr>
          <p:cNvSpPr/>
          <p:nvPr/>
        </p:nvSpPr>
        <p:spPr>
          <a:xfrm>
            <a:off x="9246077" y="5408723"/>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7">
            <a:extLst>
              <a:ext uri="{FF2B5EF4-FFF2-40B4-BE49-F238E27FC236}">
                <a16:creationId xmlns:a16="http://schemas.microsoft.com/office/drawing/2014/main" xmlns="" id="{45836C1B-A887-454A-8C90-9F5335412347}"/>
              </a:ext>
            </a:extLst>
          </p:cNvPr>
          <p:cNvSpPr/>
          <p:nvPr/>
        </p:nvSpPr>
        <p:spPr>
          <a:xfrm>
            <a:off x="9671153" y="5408723"/>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pic>
        <p:nvPicPr>
          <p:cNvPr id="4" name="Picture Placeholder 3" descr="An open computer sitting on top of a table&#10;&#10;Description automatically generated">
            <a:extLst>
              <a:ext uri="{FF2B5EF4-FFF2-40B4-BE49-F238E27FC236}">
                <a16:creationId xmlns:a16="http://schemas.microsoft.com/office/drawing/2014/main" xmlns="" id="{96017C3E-A9E2-4D99-A304-1058D7999F75}"/>
              </a:ext>
            </a:extLst>
          </p:cNvPr>
          <p:cNvPicPr>
            <a:picLocks noGrp="1" noChangeAspect="1"/>
          </p:cNvPicPr>
          <p:nvPr>
            <p:ph type="pic" sz="quarter" idx="10"/>
          </p:nvPr>
        </p:nvPicPr>
        <p:blipFill>
          <a:blip r:embed="rId2">
            <a:extLst>
              <a:ext uri="{28A0092B-C50C-407E-A947-70E740481C1C}">
                <a14:useLocalDpi xmlns:a14="http://schemas.microsoft.com/office/drawing/2010/main" xmlns="" val="0"/>
              </a:ext>
            </a:extLst>
          </a:blip>
          <a:srcRect l="5814" r="5814"/>
          <a:stretch>
            <a:fillRect/>
          </a:stretch>
        </p:blipFill>
        <p:spPr/>
      </p:pic>
      <p:sp>
        <p:nvSpPr>
          <p:cNvPr id="19" name="Freeform 5">
            <a:extLst>
              <a:ext uri="{FF2B5EF4-FFF2-40B4-BE49-F238E27FC236}">
                <a16:creationId xmlns:a16="http://schemas.microsoft.com/office/drawing/2014/main" xmlns="" id="{AE17BD5D-7C58-40FE-BF63-EAC75877DDA5}"/>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0" name="Freeform 5">
            <a:extLst>
              <a:ext uri="{FF2B5EF4-FFF2-40B4-BE49-F238E27FC236}">
                <a16:creationId xmlns:a16="http://schemas.microsoft.com/office/drawing/2014/main" xmlns="" id="{37425792-3FDB-4E3B-9C01-9C1779E588C4}"/>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1" name="Freeform 5">
            <a:extLst>
              <a:ext uri="{FF2B5EF4-FFF2-40B4-BE49-F238E27FC236}">
                <a16:creationId xmlns:a16="http://schemas.microsoft.com/office/drawing/2014/main" xmlns="" id="{FA0CB4A7-D2F7-41DD-A36E-A171BDB78584}"/>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2" name="Freeform 5">
            <a:extLst>
              <a:ext uri="{FF2B5EF4-FFF2-40B4-BE49-F238E27FC236}">
                <a16:creationId xmlns:a16="http://schemas.microsoft.com/office/drawing/2014/main" xmlns="" id="{7ED425A7-8538-4782-A174-FE1A744A2CB9}"/>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xmlns="" val="824502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05A1E679-CD9D-4F99-9454-DB9B49E63E64}"/>
              </a:ext>
            </a:extLst>
          </p:cNvPr>
          <p:cNvSpPr txBox="1"/>
          <p:nvPr/>
        </p:nvSpPr>
        <p:spPr>
          <a:xfrm>
            <a:off x="840259" y="1561309"/>
            <a:ext cx="16607481" cy="6247864"/>
          </a:xfrm>
          <a:prstGeom prst="rect">
            <a:avLst/>
          </a:prstGeom>
          <a:noFill/>
          <a:ln>
            <a:noFill/>
          </a:ln>
          <a:effectLst>
            <a:innerShdw blurRad="63500" dist="50800" dir="13500000">
              <a:prstClr val="black">
                <a:alpha val="50000"/>
              </a:prstClr>
            </a:innerShdw>
          </a:effectLst>
        </p:spPr>
        <p:txBody>
          <a:bodyPr wrap="square" rtlCol="0">
            <a:spAutoFit/>
          </a:bodyPr>
          <a:lstStyle/>
          <a:p>
            <a:pPr algn="just">
              <a:lnSpc>
                <a:spcPts val="3962"/>
              </a:lnSpc>
            </a:pPr>
            <a:r>
              <a:rPr lang="en-US" sz="3200" dirty="0" smtClean="0">
                <a:latin typeface="Times New Roman" panose="02020603050405020304" pitchFamily="18" charset="0"/>
                <a:cs typeface="Times New Roman" panose="02020603050405020304" pitchFamily="18" charset="0"/>
              </a:rPr>
              <a:t>Business research is a process of acquiring detailed information of all the areas of business and using such information in maximizing the sales and profit of the business. </a:t>
            </a:r>
            <a:endParaRPr lang="en-US" sz="3200" dirty="0" smtClean="0">
              <a:latin typeface="Times New Roman" panose="02020603050405020304" pitchFamily="18" charset="0"/>
              <a:cs typeface="Times New Roman" panose="02020603050405020304" pitchFamily="18" charset="0"/>
            </a:endParaRPr>
          </a:p>
          <a:p>
            <a:pPr algn="just">
              <a:lnSpc>
                <a:spcPts val="3962"/>
              </a:lnSpc>
            </a:pPr>
            <a:endParaRPr lang="en-US" sz="3200" dirty="0" smtClean="0">
              <a:latin typeface="Times New Roman" panose="02020603050405020304" pitchFamily="18" charset="0"/>
              <a:cs typeface="Times New Roman" panose="02020603050405020304" pitchFamily="18" charset="0"/>
            </a:endParaRPr>
          </a:p>
          <a:p>
            <a:pPr algn="just">
              <a:lnSpc>
                <a:spcPts val="3962"/>
              </a:lnSpc>
            </a:pPr>
            <a:r>
              <a:rPr lang="en-US" sz="3200" dirty="0" smtClean="0">
                <a:latin typeface="Times New Roman" panose="02020603050405020304" pitchFamily="18" charset="0"/>
                <a:cs typeface="Times New Roman" panose="02020603050405020304" pitchFamily="18" charset="0"/>
              </a:rPr>
              <a:t>Such </a:t>
            </a:r>
            <a:r>
              <a:rPr lang="en-US" sz="3200" dirty="0" smtClean="0">
                <a:latin typeface="Times New Roman" panose="02020603050405020304" pitchFamily="18" charset="0"/>
                <a:cs typeface="Times New Roman" panose="02020603050405020304" pitchFamily="18" charset="0"/>
              </a:rPr>
              <a:t>a study helps companies determine which product/service is most profitable or in demand. In simple words, it can be stated as the acquisition of information or knowledge for professional or commercial purpose to determine opportunities and goals for a business</a:t>
            </a:r>
            <a:r>
              <a:rPr lang="en-US" sz="3200" dirty="0" smtClean="0">
                <a:latin typeface="Times New Roman" panose="02020603050405020304" pitchFamily="18" charset="0"/>
                <a:cs typeface="Times New Roman" panose="02020603050405020304" pitchFamily="18" charset="0"/>
              </a:rPr>
              <a:t>.</a:t>
            </a:r>
          </a:p>
          <a:p>
            <a:pPr algn="just">
              <a:lnSpc>
                <a:spcPts val="3962"/>
              </a:lnSpc>
            </a:pPr>
            <a:endParaRPr lang="en-US" sz="3200" dirty="0" smtClean="0">
              <a:latin typeface="Times New Roman" panose="02020603050405020304" pitchFamily="18" charset="0"/>
              <a:cs typeface="Times New Roman" panose="02020603050405020304" pitchFamily="18" charset="0"/>
            </a:endParaRPr>
          </a:p>
          <a:p>
            <a:pPr algn="just">
              <a:lnSpc>
                <a:spcPts val="3962"/>
              </a:lnSpc>
            </a:pPr>
            <a:r>
              <a:rPr lang="en-US" sz="3200" dirty="0" smtClean="0">
                <a:latin typeface="Times New Roman" panose="02020603050405020304" pitchFamily="18" charset="0"/>
                <a:cs typeface="Times New Roman" panose="02020603050405020304" pitchFamily="18" charset="0"/>
              </a:rPr>
              <a:t>Business </a:t>
            </a:r>
            <a:r>
              <a:rPr lang="en-US" sz="3200" dirty="0" smtClean="0">
                <a:latin typeface="Times New Roman" panose="02020603050405020304" pitchFamily="18" charset="0"/>
                <a:cs typeface="Times New Roman" panose="02020603050405020304" pitchFamily="18" charset="0"/>
              </a:rPr>
              <a:t>research can be done for anything and everything. In general, when people speak about business research it means asking research questions to know where the money can be spent to increase sales, profits or market share. Such research is critical to make wise and informed decisions.</a:t>
            </a:r>
            <a:endParaRPr lang="en-IN" sz="3200" dirty="0" smtClean="0">
              <a:latin typeface="Times New Roman" panose="02020603050405020304" pitchFamily="18" charset="0"/>
              <a:cs typeface="Times New Roman" panose="02020603050405020304" pitchFamily="18" charset="0"/>
            </a:endParaRPr>
          </a:p>
          <a:p>
            <a:pPr algn="just">
              <a:lnSpc>
                <a:spcPts val="3962"/>
              </a:lnSpc>
            </a:pPr>
            <a:endParaRPr lang="en-US" sz="3131" kern="500" dirty="0">
              <a:ln w="15875">
                <a:noFill/>
                <a:round/>
              </a:ln>
              <a:latin typeface="+mj-lt"/>
              <a:cs typeface="Calibri Light" panose="020F0302020204030204" pitchFamily="34" charset="0"/>
            </a:endParaRPr>
          </a:p>
        </p:txBody>
      </p:sp>
      <p:sp>
        <p:nvSpPr>
          <p:cNvPr id="16" name="Rectangle: Rounded Corners 14">
            <a:extLst>
              <a:ext uri="{FF2B5EF4-FFF2-40B4-BE49-F238E27FC236}">
                <a16:creationId xmlns:a16="http://schemas.microsoft.com/office/drawing/2014/main" xmlns="" id="{4CEC6437-5D50-411D-B988-CF288EFFB64D}"/>
              </a:ext>
            </a:extLst>
          </p:cNvPr>
          <p:cNvSpPr/>
          <p:nvPr/>
        </p:nvSpPr>
        <p:spPr>
          <a:xfrm>
            <a:off x="7963217" y="7743581"/>
            <a:ext cx="466034" cy="46603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5">
            <a:extLst>
              <a:ext uri="{FF2B5EF4-FFF2-40B4-BE49-F238E27FC236}">
                <a16:creationId xmlns:a16="http://schemas.microsoft.com/office/drawing/2014/main" xmlns="" id="{332E2ACF-C61B-498F-A761-CD9848828678}"/>
              </a:ext>
            </a:extLst>
          </p:cNvPr>
          <p:cNvSpPr/>
          <p:nvPr/>
        </p:nvSpPr>
        <p:spPr>
          <a:xfrm>
            <a:off x="8585612" y="7743581"/>
            <a:ext cx="466034" cy="46603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6">
            <a:extLst>
              <a:ext uri="{FF2B5EF4-FFF2-40B4-BE49-F238E27FC236}">
                <a16:creationId xmlns:a16="http://schemas.microsoft.com/office/drawing/2014/main" xmlns="" id="{EEA29CF5-01AF-4FFC-AE07-544A8FD3DA4B}"/>
              </a:ext>
            </a:extLst>
          </p:cNvPr>
          <p:cNvSpPr/>
          <p:nvPr/>
        </p:nvSpPr>
        <p:spPr>
          <a:xfrm>
            <a:off x="9208007" y="7743581"/>
            <a:ext cx="466034" cy="46603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9" name="Rectangle: Rounded Corners 17">
            <a:extLst>
              <a:ext uri="{FF2B5EF4-FFF2-40B4-BE49-F238E27FC236}">
                <a16:creationId xmlns:a16="http://schemas.microsoft.com/office/drawing/2014/main" xmlns="" id="{45836C1B-A887-454A-8C90-9F5335412347}"/>
              </a:ext>
            </a:extLst>
          </p:cNvPr>
          <p:cNvSpPr/>
          <p:nvPr/>
        </p:nvSpPr>
        <p:spPr>
          <a:xfrm>
            <a:off x="9817249" y="7743581"/>
            <a:ext cx="466034" cy="46603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3" name="Freeform 5">
            <a:extLst>
              <a:ext uri="{FF2B5EF4-FFF2-40B4-BE49-F238E27FC236}">
                <a16:creationId xmlns:a16="http://schemas.microsoft.com/office/drawing/2014/main" xmlns="" id="{EB559BE4-261C-4CDB-B8F8-0073379C68B1}"/>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15" name="Freeform 5">
            <a:extLst>
              <a:ext uri="{FF2B5EF4-FFF2-40B4-BE49-F238E27FC236}">
                <a16:creationId xmlns:a16="http://schemas.microsoft.com/office/drawing/2014/main" xmlns="" id="{DCF6EA2D-3A3E-46BE-A1D3-870EE5FB9737}"/>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0" name="Freeform 5">
            <a:extLst>
              <a:ext uri="{FF2B5EF4-FFF2-40B4-BE49-F238E27FC236}">
                <a16:creationId xmlns:a16="http://schemas.microsoft.com/office/drawing/2014/main" xmlns="" id="{1B85AFCE-4A91-4DD1-9178-E687976029FE}"/>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1" name="Freeform 5">
            <a:extLst>
              <a:ext uri="{FF2B5EF4-FFF2-40B4-BE49-F238E27FC236}">
                <a16:creationId xmlns:a16="http://schemas.microsoft.com/office/drawing/2014/main" xmlns="" id="{EAF0FAC1-5327-4DDE-B9C5-0BBB56BCEEAB}"/>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xmlns="" val="88595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0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40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16" fill="hold" grpId="0" nodeType="withEffect">
                                  <p:stCondLst>
                                    <p:cond delay="60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8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xit" presetSubtype="32" fill="hold" grpId="1" nodeType="withEffect">
                                  <p:stCondLst>
                                    <p:cond delay="800"/>
                                  </p:stCondLst>
                                  <p:childTnLst>
                                    <p:anim calcmode="lin" valueType="num">
                                      <p:cBhvr>
                                        <p:cTn id="26" dur="500"/>
                                        <p:tgtEl>
                                          <p:spTgt spid="16"/>
                                        </p:tgtEl>
                                        <p:attrNameLst>
                                          <p:attrName>ppt_w</p:attrName>
                                        </p:attrNameLst>
                                      </p:cBhvr>
                                      <p:tavLst>
                                        <p:tav tm="0">
                                          <p:val>
                                            <p:strVal val="ppt_w"/>
                                          </p:val>
                                        </p:tav>
                                        <p:tav tm="100000">
                                          <p:val>
                                            <p:fltVal val="0"/>
                                          </p:val>
                                        </p:tav>
                                      </p:tavLst>
                                    </p:anim>
                                    <p:anim calcmode="lin" valueType="num">
                                      <p:cBhvr>
                                        <p:cTn id="27" dur="500"/>
                                        <p:tgtEl>
                                          <p:spTgt spid="16"/>
                                        </p:tgtEl>
                                        <p:attrNameLst>
                                          <p:attrName>ppt_h</p:attrName>
                                        </p:attrNameLst>
                                      </p:cBhvr>
                                      <p:tavLst>
                                        <p:tav tm="0">
                                          <p:val>
                                            <p:strVal val="ppt_h"/>
                                          </p:val>
                                        </p:tav>
                                        <p:tav tm="100000">
                                          <p:val>
                                            <p:fltVal val="0"/>
                                          </p:val>
                                        </p:tav>
                                      </p:tavLst>
                                    </p:anim>
                                    <p:animEffect transition="out" filter="fade">
                                      <p:cBhvr>
                                        <p:cTn id="28" dur="500"/>
                                        <p:tgtEl>
                                          <p:spTgt spid="16"/>
                                        </p:tgtEl>
                                      </p:cBhvr>
                                    </p:animEffect>
                                    <p:set>
                                      <p:cBhvr>
                                        <p:cTn id="29" dur="1" fill="hold">
                                          <p:stCondLst>
                                            <p:cond delay="499"/>
                                          </p:stCondLst>
                                        </p:cTn>
                                        <p:tgtEl>
                                          <p:spTgt spid="16"/>
                                        </p:tgtEl>
                                        <p:attrNameLst>
                                          <p:attrName>style.visibility</p:attrName>
                                        </p:attrNameLst>
                                      </p:cBhvr>
                                      <p:to>
                                        <p:strVal val="hidden"/>
                                      </p:to>
                                    </p:set>
                                  </p:childTnLst>
                                </p:cTn>
                              </p:par>
                              <p:par>
                                <p:cTn id="30" presetID="53" presetClass="exit" presetSubtype="32" fill="hold" grpId="1" nodeType="withEffect">
                                  <p:stCondLst>
                                    <p:cond delay="1000"/>
                                  </p:stCondLst>
                                  <p:childTnLst>
                                    <p:anim calcmode="lin" valueType="num">
                                      <p:cBhvr>
                                        <p:cTn id="31" dur="500"/>
                                        <p:tgtEl>
                                          <p:spTgt spid="17"/>
                                        </p:tgtEl>
                                        <p:attrNameLst>
                                          <p:attrName>ppt_w</p:attrName>
                                        </p:attrNameLst>
                                      </p:cBhvr>
                                      <p:tavLst>
                                        <p:tav tm="0">
                                          <p:val>
                                            <p:strVal val="ppt_w"/>
                                          </p:val>
                                        </p:tav>
                                        <p:tav tm="100000">
                                          <p:val>
                                            <p:fltVal val="0"/>
                                          </p:val>
                                        </p:tav>
                                      </p:tavLst>
                                    </p:anim>
                                    <p:anim calcmode="lin" valueType="num">
                                      <p:cBhvr>
                                        <p:cTn id="32" dur="500"/>
                                        <p:tgtEl>
                                          <p:spTgt spid="17"/>
                                        </p:tgtEl>
                                        <p:attrNameLst>
                                          <p:attrName>ppt_h</p:attrName>
                                        </p:attrNameLst>
                                      </p:cBhvr>
                                      <p:tavLst>
                                        <p:tav tm="0">
                                          <p:val>
                                            <p:strVal val="ppt_h"/>
                                          </p:val>
                                        </p:tav>
                                        <p:tav tm="100000">
                                          <p:val>
                                            <p:fltVal val="0"/>
                                          </p:val>
                                        </p:tav>
                                      </p:tavLst>
                                    </p:anim>
                                    <p:animEffect transition="out" filter="fade">
                                      <p:cBhvr>
                                        <p:cTn id="33" dur="500"/>
                                        <p:tgtEl>
                                          <p:spTgt spid="17"/>
                                        </p:tgtEl>
                                      </p:cBhvr>
                                    </p:animEffect>
                                    <p:set>
                                      <p:cBhvr>
                                        <p:cTn id="34" dur="1" fill="hold">
                                          <p:stCondLst>
                                            <p:cond delay="499"/>
                                          </p:stCondLst>
                                        </p:cTn>
                                        <p:tgtEl>
                                          <p:spTgt spid="17"/>
                                        </p:tgtEl>
                                        <p:attrNameLst>
                                          <p:attrName>style.visibility</p:attrName>
                                        </p:attrNameLst>
                                      </p:cBhvr>
                                      <p:to>
                                        <p:strVal val="hidden"/>
                                      </p:to>
                                    </p:set>
                                  </p:childTnLst>
                                </p:cTn>
                              </p:par>
                              <p:par>
                                <p:cTn id="35" presetID="53" presetClass="exit" presetSubtype="32" fill="hold" grpId="1" nodeType="withEffect">
                                  <p:stCondLst>
                                    <p:cond delay="1200"/>
                                  </p:stCondLst>
                                  <p:childTnLst>
                                    <p:anim calcmode="lin" valueType="num">
                                      <p:cBhvr>
                                        <p:cTn id="36" dur="500"/>
                                        <p:tgtEl>
                                          <p:spTgt spid="18"/>
                                        </p:tgtEl>
                                        <p:attrNameLst>
                                          <p:attrName>ppt_w</p:attrName>
                                        </p:attrNameLst>
                                      </p:cBhvr>
                                      <p:tavLst>
                                        <p:tav tm="0">
                                          <p:val>
                                            <p:strVal val="ppt_w"/>
                                          </p:val>
                                        </p:tav>
                                        <p:tav tm="100000">
                                          <p:val>
                                            <p:fltVal val="0"/>
                                          </p:val>
                                        </p:tav>
                                      </p:tavLst>
                                    </p:anim>
                                    <p:anim calcmode="lin" valueType="num">
                                      <p:cBhvr>
                                        <p:cTn id="37" dur="500"/>
                                        <p:tgtEl>
                                          <p:spTgt spid="18"/>
                                        </p:tgtEl>
                                        <p:attrNameLst>
                                          <p:attrName>ppt_h</p:attrName>
                                        </p:attrNameLst>
                                      </p:cBhvr>
                                      <p:tavLst>
                                        <p:tav tm="0">
                                          <p:val>
                                            <p:strVal val="ppt_h"/>
                                          </p:val>
                                        </p:tav>
                                        <p:tav tm="100000">
                                          <p:val>
                                            <p:fltVal val="0"/>
                                          </p:val>
                                        </p:tav>
                                      </p:tavLst>
                                    </p:anim>
                                    <p:animEffect transition="out" filter="fade">
                                      <p:cBhvr>
                                        <p:cTn id="38" dur="500"/>
                                        <p:tgtEl>
                                          <p:spTgt spid="18"/>
                                        </p:tgtEl>
                                      </p:cBhvr>
                                    </p:animEffect>
                                    <p:set>
                                      <p:cBhvr>
                                        <p:cTn id="39" dur="1" fill="hold">
                                          <p:stCondLst>
                                            <p:cond delay="499"/>
                                          </p:stCondLst>
                                        </p:cTn>
                                        <p:tgtEl>
                                          <p:spTgt spid="18"/>
                                        </p:tgtEl>
                                        <p:attrNameLst>
                                          <p:attrName>style.visibility</p:attrName>
                                        </p:attrNameLst>
                                      </p:cBhvr>
                                      <p:to>
                                        <p:strVal val="hidden"/>
                                      </p:to>
                                    </p:set>
                                  </p:childTnLst>
                                </p:cTn>
                              </p:par>
                              <p:par>
                                <p:cTn id="40" presetID="53" presetClass="exit" presetSubtype="32" fill="hold" grpId="1" nodeType="withEffect">
                                  <p:stCondLst>
                                    <p:cond delay="1400"/>
                                  </p:stCondLst>
                                  <p:childTnLst>
                                    <p:anim calcmode="lin" valueType="num">
                                      <p:cBhvr>
                                        <p:cTn id="41" dur="500"/>
                                        <p:tgtEl>
                                          <p:spTgt spid="19"/>
                                        </p:tgtEl>
                                        <p:attrNameLst>
                                          <p:attrName>ppt_w</p:attrName>
                                        </p:attrNameLst>
                                      </p:cBhvr>
                                      <p:tavLst>
                                        <p:tav tm="0">
                                          <p:val>
                                            <p:strVal val="ppt_w"/>
                                          </p:val>
                                        </p:tav>
                                        <p:tav tm="100000">
                                          <p:val>
                                            <p:fltVal val="0"/>
                                          </p:val>
                                        </p:tav>
                                      </p:tavLst>
                                    </p:anim>
                                    <p:anim calcmode="lin" valueType="num">
                                      <p:cBhvr>
                                        <p:cTn id="42" dur="500"/>
                                        <p:tgtEl>
                                          <p:spTgt spid="19"/>
                                        </p:tgtEl>
                                        <p:attrNameLst>
                                          <p:attrName>ppt_h</p:attrName>
                                        </p:attrNameLst>
                                      </p:cBhvr>
                                      <p:tavLst>
                                        <p:tav tm="0">
                                          <p:val>
                                            <p:strVal val="ppt_h"/>
                                          </p:val>
                                        </p:tav>
                                        <p:tav tm="100000">
                                          <p:val>
                                            <p:fltVal val="0"/>
                                          </p:val>
                                        </p:tav>
                                      </p:tavLst>
                                    </p:anim>
                                    <p:animEffect transition="out" filter="fade">
                                      <p:cBhvr>
                                        <p:cTn id="43" dur="500"/>
                                        <p:tgtEl>
                                          <p:spTgt spid="19"/>
                                        </p:tgtEl>
                                      </p:cBhvr>
                                    </p:animEffect>
                                    <p:set>
                                      <p:cBhvr>
                                        <p:cTn id="44" dur="1" fill="hold">
                                          <p:stCondLst>
                                            <p:cond delay="499"/>
                                          </p:stCondLst>
                                        </p:cTn>
                                        <p:tgtEl>
                                          <p:spTgt spid="19"/>
                                        </p:tgtEl>
                                        <p:attrNameLst>
                                          <p:attrName>style.visibility</p:attrName>
                                        </p:attrNameLst>
                                      </p:cBhvr>
                                      <p:to>
                                        <p:strVal val="hidden"/>
                                      </p:to>
                                    </p:set>
                                  </p:childTnLst>
                                </p:cTn>
                              </p:par>
                              <p:par>
                                <p:cTn id="45" presetID="53" presetClass="entr" presetSubtype="16" fill="hold" grpId="2" nodeType="withEffect">
                                  <p:stCondLst>
                                    <p:cond delay="140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16" fill="hold" grpId="2" nodeType="withEffect">
                                  <p:stCondLst>
                                    <p:cond delay="160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par>
                                <p:cTn id="55" presetID="53" presetClass="entr" presetSubtype="16" fill="hold" grpId="2" nodeType="withEffect">
                                  <p:stCondLst>
                                    <p:cond delay="180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2" nodeType="withEffect">
                                  <p:stCondLst>
                                    <p:cond delay="200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par>
                                <p:cTn id="65" presetID="53" presetClass="exit" presetSubtype="32" fill="hold" grpId="3" nodeType="withEffect">
                                  <p:stCondLst>
                                    <p:cond delay="2000"/>
                                  </p:stCondLst>
                                  <p:childTnLst>
                                    <p:anim calcmode="lin" valueType="num">
                                      <p:cBhvr>
                                        <p:cTn id="66" dur="500"/>
                                        <p:tgtEl>
                                          <p:spTgt spid="16"/>
                                        </p:tgtEl>
                                        <p:attrNameLst>
                                          <p:attrName>ppt_w</p:attrName>
                                        </p:attrNameLst>
                                      </p:cBhvr>
                                      <p:tavLst>
                                        <p:tav tm="0">
                                          <p:val>
                                            <p:strVal val="ppt_w"/>
                                          </p:val>
                                        </p:tav>
                                        <p:tav tm="100000">
                                          <p:val>
                                            <p:fltVal val="0"/>
                                          </p:val>
                                        </p:tav>
                                      </p:tavLst>
                                    </p:anim>
                                    <p:anim calcmode="lin" valueType="num">
                                      <p:cBhvr>
                                        <p:cTn id="67" dur="500"/>
                                        <p:tgtEl>
                                          <p:spTgt spid="16"/>
                                        </p:tgtEl>
                                        <p:attrNameLst>
                                          <p:attrName>ppt_h</p:attrName>
                                        </p:attrNameLst>
                                      </p:cBhvr>
                                      <p:tavLst>
                                        <p:tav tm="0">
                                          <p:val>
                                            <p:strVal val="ppt_h"/>
                                          </p:val>
                                        </p:tav>
                                        <p:tav tm="100000">
                                          <p:val>
                                            <p:fltVal val="0"/>
                                          </p:val>
                                        </p:tav>
                                      </p:tavLst>
                                    </p:anim>
                                    <p:animEffect transition="out" filter="fade">
                                      <p:cBhvr>
                                        <p:cTn id="68" dur="500"/>
                                        <p:tgtEl>
                                          <p:spTgt spid="16"/>
                                        </p:tgtEl>
                                      </p:cBhvr>
                                    </p:animEffect>
                                    <p:set>
                                      <p:cBhvr>
                                        <p:cTn id="69" dur="1" fill="hold">
                                          <p:stCondLst>
                                            <p:cond delay="499"/>
                                          </p:stCondLst>
                                        </p:cTn>
                                        <p:tgtEl>
                                          <p:spTgt spid="16"/>
                                        </p:tgtEl>
                                        <p:attrNameLst>
                                          <p:attrName>style.visibility</p:attrName>
                                        </p:attrNameLst>
                                      </p:cBhvr>
                                      <p:to>
                                        <p:strVal val="hidden"/>
                                      </p:to>
                                    </p:set>
                                  </p:childTnLst>
                                </p:cTn>
                              </p:par>
                              <p:par>
                                <p:cTn id="70" presetID="53" presetClass="exit" presetSubtype="32" fill="hold" grpId="3" nodeType="withEffect">
                                  <p:stCondLst>
                                    <p:cond delay="2200"/>
                                  </p:stCondLst>
                                  <p:childTnLst>
                                    <p:anim calcmode="lin" valueType="num">
                                      <p:cBhvr>
                                        <p:cTn id="71" dur="500"/>
                                        <p:tgtEl>
                                          <p:spTgt spid="17"/>
                                        </p:tgtEl>
                                        <p:attrNameLst>
                                          <p:attrName>ppt_w</p:attrName>
                                        </p:attrNameLst>
                                      </p:cBhvr>
                                      <p:tavLst>
                                        <p:tav tm="0">
                                          <p:val>
                                            <p:strVal val="ppt_w"/>
                                          </p:val>
                                        </p:tav>
                                        <p:tav tm="100000">
                                          <p:val>
                                            <p:fltVal val="0"/>
                                          </p:val>
                                        </p:tav>
                                      </p:tavLst>
                                    </p:anim>
                                    <p:anim calcmode="lin" valueType="num">
                                      <p:cBhvr>
                                        <p:cTn id="72" dur="500"/>
                                        <p:tgtEl>
                                          <p:spTgt spid="17"/>
                                        </p:tgtEl>
                                        <p:attrNameLst>
                                          <p:attrName>ppt_h</p:attrName>
                                        </p:attrNameLst>
                                      </p:cBhvr>
                                      <p:tavLst>
                                        <p:tav tm="0">
                                          <p:val>
                                            <p:strVal val="ppt_h"/>
                                          </p:val>
                                        </p:tav>
                                        <p:tav tm="100000">
                                          <p:val>
                                            <p:fltVal val="0"/>
                                          </p:val>
                                        </p:tav>
                                      </p:tavLst>
                                    </p:anim>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par>
                                <p:cTn id="75" presetID="53" presetClass="exit" presetSubtype="32" fill="hold" grpId="3" nodeType="withEffect">
                                  <p:stCondLst>
                                    <p:cond delay="2400"/>
                                  </p:stCondLst>
                                  <p:childTnLst>
                                    <p:anim calcmode="lin" valueType="num">
                                      <p:cBhvr>
                                        <p:cTn id="76" dur="500"/>
                                        <p:tgtEl>
                                          <p:spTgt spid="18"/>
                                        </p:tgtEl>
                                        <p:attrNameLst>
                                          <p:attrName>ppt_w</p:attrName>
                                        </p:attrNameLst>
                                      </p:cBhvr>
                                      <p:tavLst>
                                        <p:tav tm="0">
                                          <p:val>
                                            <p:strVal val="ppt_w"/>
                                          </p:val>
                                        </p:tav>
                                        <p:tav tm="100000">
                                          <p:val>
                                            <p:fltVal val="0"/>
                                          </p:val>
                                        </p:tav>
                                      </p:tavLst>
                                    </p:anim>
                                    <p:anim calcmode="lin" valueType="num">
                                      <p:cBhvr>
                                        <p:cTn id="77" dur="500"/>
                                        <p:tgtEl>
                                          <p:spTgt spid="18"/>
                                        </p:tgtEl>
                                        <p:attrNameLst>
                                          <p:attrName>ppt_h</p:attrName>
                                        </p:attrNameLst>
                                      </p:cBhvr>
                                      <p:tavLst>
                                        <p:tav tm="0">
                                          <p:val>
                                            <p:strVal val="ppt_h"/>
                                          </p:val>
                                        </p:tav>
                                        <p:tav tm="100000">
                                          <p:val>
                                            <p:fltVal val="0"/>
                                          </p:val>
                                        </p:tav>
                                      </p:tavLst>
                                    </p:anim>
                                    <p:animEffect transition="out" filter="fade">
                                      <p:cBhvr>
                                        <p:cTn id="78" dur="500"/>
                                        <p:tgtEl>
                                          <p:spTgt spid="18"/>
                                        </p:tgtEl>
                                      </p:cBhvr>
                                    </p:animEffect>
                                    <p:set>
                                      <p:cBhvr>
                                        <p:cTn id="79" dur="1" fill="hold">
                                          <p:stCondLst>
                                            <p:cond delay="499"/>
                                          </p:stCondLst>
                                        </p:cTn>
                                        <p:tgtEl>
                                          <p:spTgt spid="18"/>
                                        </p:tgtEl>
                                        <p:attrNameLst>
                                          <p:attrName>style.visibility</p:attrName>
                                        </p:attrNameLst>
                                      </p:cBhvr>
                                      <p:to>
                                        <p:strVal val="hidden"/>
                                      </p:to>
                                    </p:set>
                                  </p:childTnLst>
                                </p:cTn>
                              </p:par>
                              <p:par>
                                <p:cTn id="80" presetID="53" presetClass="exit" presetSubtype="32" fill="hold" grpId="3" nodeType="withEffect">
                                  <p:stCondLst>
                                    <p:cond delay="2600"/>
                                  </p:stCondLst>
                                  <p:childTnLst>
                                    <p:anim calcmode="lin" valueType="num">
                                      <p:cBhvr>
                                        <p:cTn id="81" dur="500"/>
                                        <p:tgtEl>
                                          <p:spTgt spid="19"/>
                                        </p:tgtEl>
                                        <p:attrNameLst>
                                          <p:attrName>ppt_w</p:attrName>
                                        </p:attrNameLst>
                                      </p:cBhvr>
                                      <p:tavLst>
                                        <p:tav tm="0">
                                          <p:val>
                                            <p:strVal val="ppt_w"/>
                                          </p:val>
                                        </p:tav>
                                        <p:tav tm="100000">
                                          <p:val>
                                            <p:fltVal val="0"/>
                                          </p:val>
                                        </p:tav>
                                      </p:tavLst>
                                    </p:anim>
                                    <p:anim calcmode="lin" valueType="num">
                                      <p:cBhvr>
                                        <p:cTn id="82" dur="500"/>
                                        <p:tgtEl>
                                          <p:spTgt spid="19"/>
                                        </p:tgtEl>
                                        <p:attrNameLst>
                                          <p:attrName>ppt_h</p:attrName>
                                        </p:attrNameLst>
                                      </p:cBhvr>
                                      <p:tavLst>
                                        <p:tav tm="0">
                                          <p:val>
                                            <p:strVal val="ppt_h"/>
                                          </p:val>
                                        </p:tav>
                                        <p:tav tm="100000">
                                          <p:val>
                                            <p:fltVal val="0"/>
                                          </p:val>
                                        </p:tav>
                                      </p:tavLst>
                                    </p:anim>
                                    <p:animEffect transition="out" filter="fade">
                                      <p:cBhvr>
                                        <p:cTn id="83" dur="500"/>
                                        <p:tgtEl>
                                          <p:spTgt spid="19"/>
                                        </p:tgtEl>
                                      </p:cBhvr>
                                    </p:animEffect>
                                    <p:set>
                                      <p:cBhvr>
                                        <p:cTn id="84" dur="1" fill="hold">
                                          <p:stCondLst>
                                            <p:cond delay="499"/>
                                          </p:stCondLst>
                                        </p:cTn>
                                        <p:tgtEl>
                                          <p:spTgt spid="19"/>
                                        </p:tgtEl>
                                        <p:attrNameLst>
                                          <p:attrName>style.visibility</p:attrName>
                                        </p:attrNameLst>
                                      </p:cBhvr>
                                      <p:to>
                                        <p:strVal val="hidden"/>
                                      </p:to>
                                    </p:set>
                                  </p:childTnLst>
                                </p:cTn>
                              </p:par>
                              <p:par>
                                <p:cTn id="85" presetID="53" presetClass="entr" presetSubtype="16" fill="hold" grpId="4" nodeType="withEffect">
                                  <p:stCondLst>
                                    <p:cond delay="2600"/>
                                  </p:stCondLst>
                                  <p:childTnLst>
                                    <p:set>
                                      <p:cBhvr>
                                        <p:cTn id="86" dur="1" fill="hold">
                                          <p:stCondLst>
                                            <p:cond delay="0"/>
                                          </p:stCondLst>
                                        </p:cTn>
                                        <p:tgtEl>
                                          <p:spTgt spid="16"/>
                                        </p:tgtEl>
                                        <p:attrNameLst>
                                          <p:attrName>style.visibility</p:attrName>
                                        </p:attrNameLst>
                                      </p:cBhvr>
                                      <p:to>
                                        <p:strVal val="visible"/>
                                      </p:to>
                                    </p:set>
                                    <p:anim calcmode="lin" valueType="num">
                                      <p:cBhvr>
                                        <p:cTn id="87" dur="500" fill="hold"/>
                                        <p:tgtEl>
                                          <p:spTgt spid="16"/>
                                        </p:tgtEl>
                                        <p:attrNameLst>
                                          <p:attrName>ppt_w</p:attrName>
                                        </p:attrNameLst>
                                      </p:cBhvr>
                                      <p:tavLst>
                                        <p:tav tm="0">
                                          <p:val>
                                            <p:fltVal val="0"/>
                                          </p:val>
                                        </p:tav>
                                        <p:tav tm="100000">
                                          <p:val>
                                            <p:strVal val="#ppt_w"/>
                                          </p:val>
                                        </p:tav>
                                      </p:tavLst>
                                    </p:anim>
                                    <p:anim calcmode="lin" valueType="num">
                                      <p:cBhvr>
                                        <p:cTn id="88" dur="500" fill="hold"/>
                                        <p:tgtEl>
                                          <p:spTgt spid="16"/>
                                        </p:tgtEl>
                                        <p:attrNameLst>
                                          <p:attrName>ppt_h</p:attrName>
                                        </p:attrNameLst>
                                      </p:cBhvr>
                                      <p:tavLst>
                                        <p:tav tm="0">
                                          <p:val>
                                            <p:fltVal val="0"/>
                                          </p:val>
                                        </p:tav>
                                        <p:tav tm="100000">
                                          <p:val>
                                            <p:strVal val="#ppt_h"/>
                                          </p:val>
                                        </p:tav>
                                      </p:tavLst>
                                    </p:anim>
                                    <p:animEffect transition="in" filter="fade">
                                      <p:cBhvr>
                                        <p:cTn id="89" dur="500"/>
                                        <p:tgtEl>
                                          <p:spTgt spid="16"/>
                                        </p:tgtEl>
                                      </p:cBhvr>
                                    </p:animEffect>
                                  </p:childTnLst>
                                </p:cTn>
                              </p:par>
                              <p:par>
                                <p:cTn id="90" presetID="53" presetClass="entr" presetSubtype="16" fill="hold" grpId="4" nodeType="withEffect">
                                  <p:stCondLst>
                                    <p:cond delay="2800"/>
                                  </p:stCondLst>
                                  <p:childTnLst>
                                    <p:set>
                                      <p:cBhvr>
                                        <p:cTn id="91" dur="1" fill="hold">
                                          <p:stCondLst>
                                            <p:cond delay="0"/>
                                          </p:stCondLst>
                                        </p:cTn>
                                        <p:tgtEl>
                                          <p:spTgt spid="17"/>
                                        </p:tgtEl>
                                        <p:attrNameLst>
                                          <p:attrName>style.visibility</p:attrName>
                                        </p:attrNameLst>
                                      </p:cBhvr>
                                      <p:to>
                                        <p:strVal val="visible"/>
                                      </p:to>
                                    </p:set>
                                    <p:anim calcmode="lin" valueType="num">
                                      <p:cBhvr>
                                        <p:cTn id="92" dur="500" fill="hold"/>
                                        <p:tgtEl>
                                          <p:spTgt spid="17"/>
                                        </p:tgtEl>
                                        <p:attrNameLst>
                                          <p:attrName>ppt_w</p:attrName>
                                        </p:attrNameLst>
                                      </p:cBhvr>
                                      <p:tavLst>
                                        <p:tav tm="0">
                                          <p:val>
                                            <p:fltVal val="0"/>
                                          </p:val>
                                        </p:tav>
                                        <p:tav tm="100000">
                                          <p:val>
                                            <p:strVal val="#ppt_w"/>
                                          </p:val>
                                        </p:tav>
                                      </p:tavLst>
                                    </p:anim>
                                    <p:anim calcmode="lin" valueType="num">
                                      <p:cBhvr>
                                        <p:cTn id="93" dur="500" fill="hold"/>
                                        <p:tgtEl>
                                          <p:spTgt spid="17"/>
                                        </p:tgtEl>
                                        <p:attrNameLst>
                                          <p:attrName>ppt_h</p:attrName>
                                        </p:attrNameLst>
                                      </p:cBhvr>
                                      <p:tavLst>
                                        <p:tav tm="0">
                                          <p:val>
                                            <p:fltVal val="0"/>
                                          </p:val>
                                        </p:tav>
                                        <p:tav tm="100000">
                                          <p:val>
                                            <p:strVal val="#ppt_h"/>
                                          </p:val>
                                        </p:tav>
                                      </p:tavLst>
                                    </p:anim>
                                    <p:animEffect transition="in" filter="fade">
                                      <p:cBhvr>
                                        <p:cTn id="94" dur="500"/>
                                        <p:tgtEl>
                                          <p:spTgt spid="17"/>
                                        </p:tgtEl>
                                      </p:cBhvr>
                                    </p:animEffect>
                                  </p:childTnLst>
                                </p:cTn>
                              </p:par>
                              <p:par>
                                <p:cTn id="95" presetID="53" presetClass="entr" presetSubtype="16" fill="hold" grpId="4" nodeType="withEffect">
                                  <p:stCondLst>
                                    <p:cond delay="300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4" nodeType="withEffect">
                                  <p:stCondLst>
                                    <p:cond delay="320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xit" presetSubtype="32" fill="hold" grpId="5" nodeType="withEffect">
                                  <p:stCondLst>
                                    <p:cond delay="3200"/>
                                  </p:stCondLst>
                                  <p:childTnLst>
                                    <p:anim calcmode="lin" valueType="num">
                                      <p:cBhvr>
                                        <p:cTn id="106" dur="500"/>
                                        <p:tgtEl>
                                          <p:spTgt spid="16"/>
                                        </p:tgtEl>
                                        <p:attrNameLst>
                                          <p:attrName>ppt_w</p:attrName>
                                        </p:attrNameLst>
                                      </p:cBhvr>
                                      <p:tavLst>
                                        <p:tav tm="0">
                                          <p:val>
                                            <p:strVal val="ppt_w"/>
                                          </p:val>
                                        </p:tav>
                                        <p:tav tm="100000">
                                          <p:val>
                                            <p:fltVal val="0"/>
                                          </p:val>
                                        </p:tav>
                                      </p:tavLst>
                                    </p:anim>
                                    <p:anim calcmode="lin" valueType="num">
                                      <p:cBhvr>
                                        <p:cTn id="107" dur="500"/>
                                        <p:tgtEl>
                                          <p:spTgt spid="16"/>
                                        </p:tgtEl>
                                        <p:attrNameLst>
                                          <p:attrName>ppt_h</p:attrName>
                                        </p:attrNameLst>
                                      </p:cBhvr>
                                      <p:tavLst>
                                        <p:tav tm="0">
                                          <p:val>
                                            <p:strVal val="ppt_h"/>
                                          </p:val>
                                        </p:tav>
                                        <p:tav tm="100000">
                                          <p:val>
                                            <p:fltVal val="0"/>
                                          </p:val>
                                        </p:tav>
                                      </p:tavLst>
                                    </p:anim>
                                    <p:animEffect transition="out" filter="fade">
                                      <p:cBhvr>
                                        <p:cTn id="108" dur="500"/>
                                        <p:tgtEl>
                                          <p:spTgt spid="16"/>
                                        </p:tgtEl>
                                      </p:cBhvr>
                                    </p:animEffect>
                                    <p:set>
                                      <p:cBhvr>
                                        <p:cTn id="109" dur="1" fill="hold">
                                          <p:stCondLst>
                                            <p:cond delay="499"/>
                                          </p:stCondLst>
                                        </p:cTn>
                                        <p:tgtEl>
                                          <p:spTgt spid="16"/>
                                        </p:tgtEl>
                                        <p:attrNameLst>
                                          <p:attrName>style.visibility</p:attrName>
                                        </p:attrNameLst>
                                      </p:cBhvr>
                                      <p:to>
                                        <p:strVal val="hidden"/>
                                      </p:to>
                                    </p:set>
                                  </p:childTnLst>
                                </p:cTn>
                              </p:par>
                              <p:par>
                                <p:cTn id="110" presetID="53" presetClass="exit" presetSubtype="32" fill="hold" grpId="5" nodeType="withEffect">
                                  <p:stCondLst>
                                    <p:cond delay="3400"/>
                                  </p:stCondLst>
                                  <p:childTnLst>
                                    <p:anim calcmode="lin" valueType="num">
                                      <p:cBhvr>
                                        <p:cTn id="111" dur="500"/>
                                        <p:tgtEl>
                                          <p:spTgt spid="17"/>
                                        </p:tgtEl>
                                        <p:attrNameLst>
                                          <p:attrName>ppt_w</p:attrName>
                                        </p:attrNameLst>
                                      </p:cBhvr>
                                      <p:tavLst>
                                        <p:tav tm="0">
                                          <p:val>
                                            <p:strVal val="ppt_w"/>
                                          </p:val>
                                        </p:tav>
                                        <p:tav tm="100000">
                                          <p:val>
                                            <p:fltVal val="0"/>
                                          </p:val>
                                        </p:tav>
                                      </p:tavLst>
                                    </p:anim>
                                    <p:anim calcmode="lin" valueType="num">
                                      <p:cBhvr>
                                        <p:cTn id="112" dur="500"/>
                                        <p:tgtEl>
                                          <p:spTgt spid="17"/>
                                        </p:tgtEl>
                                        <p:attrNameLst>
                                          <p:attrName>ppt_h</p:attrName>
                                        </p:attrNameLst>
                                      </p:cBhvr>
                                      <p:tavLst>
                                        <p:tav tm="0">
                                          <p:val>
                                            <p:strVal val="ppt_h"/>
                                          </p:val>
                                        </p:tav>
                                        <p:tav tm="100000">
                                          <p:val>
                                            <p:fltVal val="0"/>
                                          </p:val>
                                        </p:tav>
                                      </p:tavLst>
                                    </p:anim>
                                    <p:animEffect transition="out" filter="fade">
                                      <p:cBhvr>
                                        <p:cTn id="113" dur="500"/>
                                        <p:tgtEl>
                                          <p:spTgt spid="17"/>
                                        </p:tgtEl>
                                      </p:cBhvr>
                                    </p:animEffect>
                                    <p:set>
                                      <p:cBhvr>
                                        <p:cTn id="114" dur="1" fill="hold">
                                          <p:stCondLst>
                                            <p:cond delay="499"/>
                                          </p:stCondLst>
                                        </p:cTn>
                                        <p:tgtEl>
                                          <p:spTgt spid="17"/>
                                        </p:tgtEl>
                                        <p:attrNameLst>
                                          <p:attrName>style.visibility</p:attrName>
                                        </p:attrNameLst>
                                      </p:cBhvr>
                                      <p:to>
                                        <p:strVal val="hidden"/>
                                      </p:to>
                                    </p:set>
                                  </p:childTnLst>
                                </p:cTn>
                              </p:par>
                              <p:par>
                                <p:cTn id="115" presetID="53" presetClass="exit" presetSubtype="32" fill="hold" grpId="5" nodeType="withEffect">
                                  <p:stCondLst>
                                    <p:cond delay="3600"/>
                                  </p:stCondLst>
                                  <p:childTnLst>
                                    <p:anim calcmode="lin" valueType="num">
                                      <p:cBhvr>
                                        <p:cTn id="116" dur="500"/>
                                        <p:tgtEl>
                                          <p:spTgt spid="18"/>
                                        </p:tgtEl>
                                        <p:attrNameLst>
                                          <p:attrName>ppt_w</p:attrName>
                                        </p:attrNameLst>
                                      </p:cBhvr>
                                      <p:tavLst>
                                        <p:tav tm="0">
                                          <p:val>
                                            <p:strVal val="ppt_w"/>
                                          </p:val>
                                        </p:tav>
                                        <p:tav tm="100000">
                                          <p:val>
                                            <p:fltVal val="0"/>
                                          </p:val>
                                        </p:tav>
                                      </p:tavLst>
                                    </p:anim>
                                    <p:anim calcmode="lin" valueType="num">
                                      <p:cBhvr>
                                        <p:cTn id="117" dur="500"/>
                                        <p:tgtEl>
                                          <p:spTgt spid="18"/>
                                        </p:tgtEl>
                                        <p:attrNameLst>
                                          <p:attrName>ppt_h</p:attrName>
                                        </p:attrNameLst>
                                      </p:cBhvr>
                                      <p:tavLst>
                                        <p:tav tm="0">
                                          <p:val>
                                            <p:strVal val="ppt_h"/>
                                          </p:val>
                                        </p:tav>
                                        <p:tav tm="100000">
                                          <p:val>
                                            <p:fltVal val="0"/>
                                          </p:val>
                                        </p:tav>
                                      </p:tavLst>
                                    </p:anim>
                                    <p:animEffect transition="out" filter="fade">
                                      <p:cBhvr>
                                        <p:cTn id="118" dur="500"/>
                                        <p:tgtEl>
                                          <p:spTgt spid="18"/>
                                        </p:tgtEl>
                                      </p:cBhvr>
                                    </p:animEffect>
                                    <p:set>
                                      <p:cBhvr>
                                        <p:cTn id="119" dur="1" fill="hold">
                                          <p:stCondLst>
                                            <p:cond delay="499"/>
                                          </p:stCondLst>
                                        </p:cTn>
                                        <p:tgtEl>
                                          <p:spTgt spid="18"/>
                                        </p:tgtEl>
                                        <p:attrNameLst>
                                          <p:attrName>style.visibility</p:attrName>
                                        </p:attrNameLst>
                                      </p:cBhvr>
                                      <p:to>
                                        <p:strVal val="hidden"/>
                                      </p:to>
                                    </p:set>
                                  </p:childTnLst>
                                </p:cTn>
                              </p:par>
                              <p:par>
                                <p:cTn id="120" presetID="53" presetClass="exit" presetSubtype="32" fill="hold" grpId="5" nodeType="withEffect">
                                  <p:stCondLst>
                                    <p:cond delay="3800"/>
                                  </p:stCondLst>
                                  <p:childTnLst>
                                    <p:anim calcmode="lin" valueType="num">
                                      <p:cBhvr>
                                        <p:cTn id="121" dur="500"/>
                                        <p:tgtEl>
                                          <p:spTgt spid="19"/>
                                        </p:tgtEl>
                                        <p:attrNameLst>
                                          <p:attrName>ppt_w</p:attrName>
                                        </p:attrNameLst>
                                      </p:cBhvr>
                                      <p:tavLst>
                                        <p:tav tm="0">
                                          <p:val>
                                            <p:strVal val="ppt_w"/>
                                          </p:val>
                                        </p:tav>
                                        <p:tav tm="100000">
                                          <p:val>
                                            <p:fltVal val="0"/>
                                          </p:val>
                                        </p:tav>
                                      </p:tavLst>
                                    </p:anim>
                                    <p:anim calcmode="lin" valueType="num">
                                      <p:cBhvr>
                                        <p:cTn id="122" dur="500"/>
                                        <p:tgtEl>
                                          <p:spTgt spid="19"/>
                                        </p:tgtEl>
                                        <p:attrNameLst>
                                          <p:attrName>ppt_h</p:attrName>
                                        </p:attrNameLst>
                                      </p:cBhvr>
                                      <p:tavLst>
                                        <p:tav tm="0">
                                          <p:val>
                                            <p:strVal val="ppt_h"/>
                                          </p:val>
                                        </p:tav>
                                        <p:tav tm="100000">
                                          <p:val>
                                            <p:fltVal val="0"/>
                                          </p:val>
                                        </p:tav>
                                      </p:tavLst>
                                    </p:anim>
                                    <p:animEffect transition="out" filter="fade">
                                      <p:cBhvr>
                                        <p:cTn id="123" dur="500"/>
                                        <p:tgtEl>
                                          <p:spTgt spid="19"/>
                                        </p:tgtEl>
                                      </p:cBhvr>
                                    </p:animEffect>
                                    <p:set>
                                      <p:cBhvr>
                                        <p:cTn id="124" dur="1" fill="hold">
                                          <p:stCondLst>
                                            <p:cond delay="499"/>
                                          </p:stCondLst>
                                        </p:cTn>
                                        <p:tgtEl>
                                          <p:spTgt spid="19"/>
                                        </p:tgtEl>
                                        <p:attrNameLst>
                                          <p:attrName>style.visibility</p:attrName>
                                        </p:attrNameLst>
                                      </p:cBhvr>
                                      <p:to>
                                        <p:strVal val="hidden"/>
                                      </p:to>
                                    </p:set>
                                  </p:childTnLst>
                                </p:cTn>
                              </p:par>
                              <p:par>
                                <p:cTn id="125" presetID="53" presetClass="entr" presetSubtype="16" fill="hold" grpId="6" nodeType="withEffect">
                                  <p:stCondLst>
                                    <p:cond delay="3800"/>
                                  </p:stCondLst>
                                  <p:childTnLst>
                                    <p:set>
                                      <p:cBhvr>
                                        <p:cTn id="126" dur="1" fill="hold">
                                          <p:stCondLst>
                                            <p:cond delay="0"/>
                                          </p:stCondLst>
                                        </p:cTn>
                                        <p:tgtEl>
                                          <p:spTgt spid="16"/>
                                        </p:tgtEl>
                                        <p:attrNameLst>
                                          <p:attrName>style.visibility</p:attrName>
                                        </p:attrNameLst>
                                      </p:cBhvr>
                                      <p:to>
                                        <p:strVal val="visible"/>
                                      </p:to>
                                    </p:set>
                                    <p:anim calcmode="lin" valueType="num">
                                      <p:cBhvr>
                                        <p:cTn id="127" dur="500" fill="hold"/>
                                        <p:tgtEl>
                                          <p:spTgt spid="16"/>
                                        </p:tgtEl>
                                        <p:attrNameLst>
                                          <p:attrName>ppt_w</p:attrName>
                                        </p:attrNameLst>
                                      </p:cBhvr>
                                      <p:tavLst>
                                        <p:tav tm="0">
                                          <p:val>
                                            <p:fltVal val="0"/>
                                          </p:val>
                                        </p:tav>
                                        <p:tav tm="100000">
                                          <p:val>
                                            <p:strVal val="#ppt_w"/>
                                          </p:val>
                                        </p:tav>
                                      </p:tavLst>
                                    </p:anim>
                                    <p:anim calcmode="lin" valueType="num">
                                      <p:cBhvr>
                                        <p:cTn id="128" dur="500" fill="hold"/>
                                        <p:tgtEl>
                                          <p:spTgt spid="16"/>
                                        </p:tgtEl>
                                        <p:attrNameLst>
                                          <p:attrName>ppt_h</p:attrName>
                                        </p:attrNameLst>
                                      </p:cBhvr>
                                      <p:tavLst>
                                        <p:tav tm="0">
                                          <p:val>
                                            <p:fltVal val="0"/>
                                          </p:val>
                                        </p:tav>
                                        <p:tav tm="100000">
                                          <p:val>
                                            <p:strVal val="#ppt_h"/>
                                          </p:val>
                                        </p:tav>
                                      </p:tavLst>
                                    </p:anim>
                                    <p:animEffect transition="in" filter="fade">
                                      <p:cBhvr>
                                        <p:cTn id="129" dur="500"/>
                                        <p:tgtEl>
                                          <p:spTgt spid="16"/>
                                        </p:tgtEl>
                                      </p:cBhvr>
                                    </p:animEffect>
                                  </p:childTnLst>
                                </p:cTn>
                              </p:par>
                              <p:par>
                                <p:cTn id="130" presetID="53" presetClass="entr" presetSubtype="16" fill="hold" grpId="6" nodeType="withEffect">
                                  <p:stCondLst>
                                    <p:cond delay="4000"/>
                                  </p:stCondLst>
                                  <p:childTnLst>
                                    <p:set>
                                      <p:cBhvr>
                                        <p:cTn id="131" dur="1" fill="hold">
                                          <p:stCondLst>
                                            <p:cond delay="0"/>
                                          </p:stCondLst>
                                        </p:cTn>
                                        <p:tgtEl>
                                          <p:spTgt spid="17"/>
                                        </p:tgtEl>
                                        <p:attrNameLst>
                                          <p:attrName>style.visibility</p:attrName>
                                        </p:attrNameLst>
                                      </p:cBhvr>
                                      <p:to>
                                        <p:strVal val="visible"/>
                                      </p:to>
                                    </p:set>
                                    <p:anim calcmode="lin" valueType="num">
                                      <p:cBhvr>
                                        <p:cTn id="132" dur="500" fill="hold"/>
                                        <p:tgtEl>
                                          <p:spTgt spid="17"/>
                                        </p:tgtEl>
                                        <p:attrNameLst>
                                          <p:attrName>ppt_w</p:attrName>
                                        </p:attrNameLst>
                                      </p:cBhvr>
                                      <p:tavLst>
                                        <p:tav tm="0">
                                          <p:val>
                                            <p:fltVal val="0"/>
                                          </p:val>
                                        </p:tav>
                                        <p:tav tm="100000">
                                          <p:val>
                                            <p:strVal val="#ppt_w"/>
                                          </p:val>
                                        </p:tav>
                                      </p:tavLst>
                                    </p:anim>
                                    <p:anim calcmode="lin" valueType="num">
                                      <p:cBhvr>
                                        <p:cTn id="133" dur="500" fill="hold"/>
                                        <p:tgtEl>
                                          <p:spTgt spid="17"/>
                                        </p:tgtEl>
                                        <p:attrNameLst>
                                          <p:attrName>ppt_h</p:attrName>
                                        </p:attrNameLst>
                                      </p:cBhvr>
                                      <p:tavLst>
                                        <p:tav tm="0">
                                          <p:val>
                                            <p:fltVal val="0"/>
                                          </p:val>
                                        </p:tav>
                                        <p:tav tm="100000">
                                          <p:val>
                                            <p:strVal val="#ppt_h"/>
                                          </p:val>
                                        </p:tav>
                                      </p:tavLst>
                                    </p:anim>
                                    <p:animEffect transition="in" filter="fade">
                                      <p:cBhvr>
                                        <p:cTn id="134" dur="500"/>
                                        <p:tgtEl>
                                          <p:spTgt spid="17"/>
                                        </p:tgtEl>
                                      </p:cBhvr>
                                    </p:animEffect>
                                  </p:childTnLst>
                                </p:cTn>
                              </p:par>
                              <p:par>
                                <p:cTn id="135" presetID="53" presetClass="entr" presetSubtype="16" fill="hold" grpId="6" nodeType="withEffect">
                                  <p:stCondLst>
                                    <p:cond delay="4200"/>
                                  </p:stCondLst>
                                  <p:childTnLst>
                                    <p:set>
                                      <p:cBhvr>
                                        <p:cTn id="136" dur="1" fill="hold">
                                          <p:stCondLst>
                                            <p:cond delay="0"/>
                                          </p:stCondLst>
                                        </p:cTn>
                                        <p:tgtEl>
                                          <p:spTgt spid="18"/>
                                        </p:tgtEl>
                                        <p:attrNameLst>
                                          <p:attrName>style.visibility</p:attrName>
                                        </p:attrNameLst>
                                      </p:cBhvr>
                                      <p:to>
                                        <p:strVal val="visible"/>
                                      </p:to>
                                    </p:set>
                                    <p:anim calcmode="lin" valueType="num">
                                      <p:cBhvr>
                                        <p:cTn id="137" dur="500" fill="hold"/>
                                        <p:tgtEl>
                                          <p:spTgt spid="18"/>
                                        </p:tgtEl>
                                        <p:attrNameLst>
                                          <p:attrName>ppt_w</p:attrName>
                                        </p:attrNameLst>
                                      </p:cBhvr>
                                      <p:tavLst>
                                        <p:tav tm="0">
                                          <p:val>
                                            <p:fltVal val="0"/>
                                          </p:val>
                                        </p:tav>
                                        <p:tav tm="100000">
                                          <p:val>
                                            <p:strVal val="#ppt_w"/>
                                          </p:val>
                                        </p:tav>
                                      </p:tavLst>
                                    </p:anim>
                                    <p:anim calcmode="lin" valueType="num">
                                      <p:cBhvr>
                                        <p:cTn id="138" dur="500" fill="hold"/>
                                        <p:tgtEl>
                                          <p:spTgt spid="18"/>
                                        </p:tgtEl>
                                        <p:attrNameLst>
                                          <p:attrName>ppt_h</p:attrName>
                                        </p:attrNameLst>
                                      </p:cBhvr>
                                      <p:tavLst>
                                        <p:tav tm="0">
                                          <p:val>
                                            <p:fltVal val="0"/>
                                          </p:val>
                                        </p:tav>
                                        <p:tav tm="100000">
                                          <p:val>
                                            <p:strVal val="#ppt_h"/>
                                          </p:val>
                                        </p:tav>
                                      </p:tavLst>
                                    </p:anim>
                                    <p:animEffect transition="in" filter="fade">
                                      <p:cBhvr>
                                        <p:cTn id="139" dur="500"/>
                                        <p:tgtEl>
                                          <p:spTgt spid="18"/>
                                        </p:tgtEl>
                                      </p:cBhvr>
                                    </p:animEffect>
                                  </p:childTnLst>
                                </p:cTn>
                              </p:par>
                              <p:par>
                                <p:cTn id="140" presetID="53" presetClass="entr" presetSubtype="16" fill="hold" grpId="6" nodeType="withEffect">
                                  <p:stCondLst>
                                    <p:cond delay="4400"/>
                                  </p:stCondLst>
                                  <p:childTnLst>
                                    <p:set>
                                      <p:cBhvr>
                                        <p:cTn id="141" dur="1" fill="hold">
                                          <p:stCondLst>
                                            <p:cond delay="0"/>
                                          </p:stCondLst>
                                        </p:cTn>
                                        <p:tgtEl>
                                          <p:spTgt spid="19"/>
                                        </p:tgtEl>
                                        <p:attrNameLst>
                                          <p:attrName>style.visibility</p:attrName>
                                        </p:attrNameLst>
                                      </p:cBhvr>
                                      <p:to>
                                        <p:strVal val="visible"/>
                                      </p:to>
                                    </p:set>
                                    <p:anim calcmode="lin" valueType="num">
                                      <p:cBhvr>
                                        <p:cTn id="142" dur="500" fill="hold"/>
                                        <p:tgtEl>
                                          <p:spTgt spid="19"/>
                                        </p:tgtEl>
                                        <p:attrNameLst>
                                          <p:attrName>ppt_w</p:attrName>
                                        </p:attrNameLst>
                                      </p:cBhvr>
                                      <p:tavLst>
                                        <p:tav tm="0">
                                          <p:val>
                                            <p:fltVal val="0"/>
                                          </p:val>
                                        </p:tav>
                                        <p:tav tm="100000">
                                          <p:val>
                                            <p:strVal val="#ppt_w"/>
                                          </p:val>
                                        </p:tav>
                                      </p:tavLst>
                                    </p:anim>
                                    <p:anim calcmode="lin" valueType="num">
                                      <p:cBhvr>
                                        <p:cTn id="143" dur="500" fill="hold"/>
                                        <p:tgtEl>
                                          <p:spTgt spid="19"/>
                                        </p:tgtEl>
                                        <p:attrNameLst>
                                          <p:attrName>ppt_h</p:attrName>
                                        </p:attrNameLst>
                                      </p:cBhvr>
                                      <p:tavLst>
                                        <p:tav tm="0">
                                          <p:val>
                                            <p:fltVal val="0"/>
                                          </p:val>
                                        </p:tav>
                                        <p:tav tm="100000">
                                          <p:val>
                                            <p:strVal val="#ppt_h"/>
                                          </p:val>
                                        </p:tav>
                                      </p:tavLst>
                                    </p:anim>
                                    <p:animEffect transition="in" filter="fade">
                                      <p:cBhvr>
                                        <p:cTn id="144" dur="500"/>
                                        <p:tgtEl>
                                          <p:spTgt spid="19"/>
                                        </p:tgtEl>
                                      </p:cBhvr>
                                    </p:animEffect>
                                  </p:childTnLst>
                                </p:cTn>
                              </p:par>
                            </p:childTnLst>
                          </p:cTn>
                        </p:par>
                      </p:childTnLst>
                    </p:cTn>
                  </p:par>
                  <p:par>
                    <p:cTn id="145" fill="hold">
                      <p:stCondLst>
                        <p:cond delay="indefinite"/>
                      </p:stCondLst>
                      <p:childTnLst>
                        <p:par>
                          <p:cTn id="146" fill="hold">
                            <p:stCondLst>
                              <p:cond delay="0"/>
                            </p:stCondLst>
                            <p:childTnLst>
                              <p:par>
                                <p:cTn id="147" presetID="3" presetClass="entr" presetSubtype="10" fill="hold" nodeType="clickEffect">
                                  <p:stCondLst>
                                    <p:cond delay="0"/>
                                  </p:stCondLst>
                                  <p:childTnLst>
                                    <p:set>
                                      <p:cBhvr>
                                        <p:cTn id="148" dur="1" fill="hold">
                                          <p:stCondLst>
                                            <p:cond delay="0"/>
                                          </p:stCondLst>
                                        </p:cTn>
                                        <p:tgtEl>
                                          <p:spTgt spid="12">
                                            <p:txEl>
                                              <p:pRg st="2" end="2"/>
                                            </p:txEl>
                                          </p:spTgt>
                                        </p:tgtEl>
                                        <p:attrNameLst>
                                          <p:attrName>style.visibility</p:attrName>
                                        </p:attrNameLst>
                                      </p:cBhvr>
                                      <p:to>
                                        <p:strVal val="visible"/>
                                      </p:to>
                                    </p:set>
                                    <p:animEffect transition="in" filter="blinds(horizontal)">
                                      <p:cBhvr>
                                        <p:cTn id="149" dur="500"/>
                                        <p:tgtEl>
                                          <p:spTgt spid="12">
                                            <p:txEl>
                                              <p:pRg st="2" end="2"/>
                                            </p:txEl>
                                          </p:spTgt>
                                        </p:tgtEl>
                                      </p:cBhvr>
                                    </p:animEffect>
                                  </p:childTnLst>
                                </p:cTn>
                              </p:par>
                            </p:childTnLst>
                          </p:cTn>
                        </p:par>
                      </p:childTnLst>
                    </p:cTn>
                  </p:par>
                  <p:par>
                    <p:cTn id="150" fill="hold">
                      <p:stCondLst>
                        <p:cond delay="indefinite"/>
                      </p:stCondLst>
                      <p:childTnLst>
                        <p:par>
                          <p:cTn id="151" fill="hold">
                            <p:stCondLst>
                              <p:cond delay="0"/>
                            </p:stCondLst>
                            <p:childTnLst>
                              <p:par>
                                <p:cTn id="152" presetID="3" presetClass="entr" presetSubtype="10" fill="hold" nodeType="clickEffect">
                                  <p:stCondLst>
                                    <p:cond delay="0"/>
                                  </p:stCondLst>
                                  <p:childTnLst>
                                    <p:set>
                                      <p:cBhvr>
                                        <p:cTn id="153" dur="1" fill="hold">
                                          <p:stCondLst>
                                            <p:cond delay="0"/>
                                          </p:stCondLst>
                                        </p:cTn>
                                        <p:tgtEl>
                                          <p:spTgt spid="12">
                                            <p:txEl>
                                              <p:pRg st="4" end="4"/>
                                            </p:txEl>
                                          </p:spTgt>
                                        </p:tgtEl>
                                        <p:attrNameLst>
                                          <p:attrName>style.visibility</p:attrName>
                                        </p:attrNameLst>
                                      </p:cBhvr>
                                      <p:to>
                                        <p:strVal val="visible"/>
                                      </p:to>
                                    </p:set>
                                    <p:animEffect transition="in" filter="blinds(horizontal)">
                                      <p:cBhvr>
                                        <p:cTn id="154"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6" grpId="2" animBg="1"/>
      <p:bldP spid="16" grpId="3" animBg="1"/>
      <p:bldP spid="16" grpId="4" animBg="1"/>
      <p:bldP spid="16" grpId="5" animBg="1"/>
      <p:bldP spid="16" grpId="6" animBg="1"/>
      <p:bldP spid="17" grpId="0" animBg="1"/>
      <p:bldP spid="17" grpId="1" animBg="1"/>
      <p:bldP spid="17" grpId="2" animBg="1"/>
      <p:bldP spid="17" grpId="3" animBg="1"/>
      <p:bldP spid="17" grpId="4" animBg="1"/>
      <p:bldP spid="17" grpId="5" animBg="1"/>
      <p:bldP spid="17" grpId="6" animBg="1"/>
      <p:bldP spid="18" grpId="0" animBg="1"/>
      <p:bldP spid="18" grpId="1" animBg="1"/>
      <p:bldP spid="18" grpId="2" animBg="1"/>
      <p:bldP spid="18" grpId="3" animBg="1"/>
      <p:bldP spid="18" grpId="4" animBg="1"/>
      <p:bldP spid="18" grpId="5" animBg="1"/>
      <p:bldP spid="18" grpId="6" animBg="1"/>
      <p:bldP spid="19" grpId="0" animBg="1"/>
      <p:bldP spid="19" grpId="1" animBg="1"/>
      <p:bldP spid="19" grpId="2" animBg="1"/>
      <p:bldP spid="19" grpId="3" animBg="1"/>
      <p:bldP spid="19" grpId="4" animBg="1"/>
      <p:bldP spid="19" grpId="5" animBg="1"/>
      <p:bldP spid="19" grpId="6"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a16="http://schemas.microsoft.com/office/drawing/2014/main" xmlns="" id="{05A1E679-CD9D-4F99-9454-DB9B49E63E64}"/>
              </a:ext>
            </a:extLst>
          </p:cNvPr>
          <p:cNvSpPr txBox="1"/>
          <p:nvPr/>
        </p:nvSpPr>
        <p:spPr>
          <a:xfrm>
            <a:off x="642551" y="1798195"/>
            <a:ext cx="17002898" cy="5221942"/>
          </a:xfrm>
          <a:prstGeom prst="rect">
            <a:avLst/>
          </a:prstGeom>
          <a:noFill/>
          <a:ln>
            <a:noFill/>
          </a:ln>
          <a:effectLst>
            <a:innerShdw blurRad="63500" dist="50800" dir="13500000">
              <a:prstClr val="black">
                <a:alpha val="50000"/>
              </a:prstClr>
            </a:innerShdw>
          </a:effectLst>
        </p:spPr>
        <p:txBody>
          <a:bodyPr wrap="square" rtlCol="0">
            <a:spAutoFit/>
          </a:bodyPr>
          <a:lstStyle/>
          <a:p>
            <a:pPr algn="just">
              <a:lnSpc>
                <a:spcPts val="3962"/>
              </a:lnSpc>
            </a:pPr>
            <a:r>
              <a:rPr lang="en-US" sz="4000" dirty="0" smtClean="0">
                <a:latin typeface="Times New Roman" panose="02020603050405020304" pitchFamily="18" charset="0"/>
                <a:cs typeface="Times New Roman" panose="02020603050405020304" pitchFamily="18" charset="0"/>
              </a:rPr>
              <a:t>For example: A mobile company wants to launch a new model in the market. But they are not aware of what are the dimensions of a mobile that are in most demand. </a:t>
            </a:r>
            <a:endParaRPr lang="en-US" sz="4000" dirty="0" smtClean="0">
              <a:latin typeface="Times New Roman" panose="02020603050405020304" pitchFamily="18" charset="0"/>
              <a:cs typeface="Times New Roman" panose="02020603050405020304" pitchFamily="18" charset="0"/>
            </a:endParaRPr>
          </a:p>
          <a:p>
            <a:pPr algn="just">
              <a:lnSpc>
                <a:spcPts val="3962"/>
              </a:lnSpc>
            </a:pPr>
            <a:endParaRPr lang="en-US" sz="4000" dirty="0" smtClean="0">
              <a:latin typeface="Times New Roman" panose="02020603050405020304" pitchFamily="18" charset="0"/>
              <a:cs typeface="Times New Roman" panose="02020603050405020304" pitchFamily="18" charset="0"/>
            </a:endParaRPr>
          </a:p>
          <a:p>
            <a:pPr algn="just">
              <a:lnSpc>
                <a:spcPts val="3962"/>
              </a:lnSpc>
            </a:pPr>
            <a:r>
              <a:rPr lang="en-US" sz="4000" dirty="0" smtClean="0">
                <a:latin typeface="Times New Roman" panose="02020603050405020304" pitchFamily="18" charset="0"/>
                <a:cs typeface="Times New Roman" panose="02020603050405020304" pitchFamily="18" charset="0"/>
              </a:rPr>
              <a:t>Hence</a:t>
            </a:r>
            <a:r>
              <a:rPr lang="en-US" sz="4000" dirty="0" smtClean="0">
                <a:latin typeface="Times New Roman" panose="02020603050405020304" pitchFamily="18" charset="0"/>
                <a:cs typeface="Times New Roman" panose="02020603050405020304" pitchFamily="18" charset="0"/>
              </a:rPr>
              <a:t>, the company conducts a business research using various methods to gather information and the same is then evaluated and conclusions are drawn, as to what dimensions are most </a:t>
            </a:r>
            <a:r>
              <a:rPr lang="en-US" sz="4000" dirty="0" smtClean="0">
                <a:latin typeface="Times New Roman" panose="02020603050405020304" pitchFamily="18" charset="0"/>
                <a:cs typeface="Times New Roman" panose="02020603050405020304" pitchFamily="18" charset="0"/>
              </a:rPr>
              <a:t>in-demand.</a:t>
            </a:r>
          </a:p>
          <a:p>
            <a:pPr algn="just">
              <a:lnSpc>
                <a:spcPts val="3962"/>
              </a:lnSpc>
            </a:pPr>
            <a:endParaRPr lang="en-US" sz="4000" dirty="0" smtClean="0">
              <a:latin typeface="Times New Roman" panose="02020603050405020304" pitchFamily="18" charset="0"/>
              <a:cs typeface="Times New Roman" panose="02020603050405020304" pitchFamily="18" charset="0"/>
            </a:endParaRPr>
          </a:p>
          <a:p>
            <a:pPr algn="just">
              <a:lnSpc>
                <a:spcPts val="3962"/>
              </a:lnSpc>
            </a:pPr>
            <a:r>
              <a:rPr lang="en-US" sz="4000" dirty="0" smtClean="0">
                <a:latin typeface="Times New Roman" panose="02020603050405020304" pitchFamily="18" charset="0"/>
                <a:cs typeface="Times New Roman" panose="02020603050405020304" pitchFamily="18" charset="0"/>
              </a:rPr>
              <a:t>This </a:t>
            </a:r>
            <a:r>
              <a:rPr lang="en-US" sz="4000" dirty="0" smtClean="0">
                <a:latin typeface="Times New Roman" panose="02020603050405020304" pitchFamily="18" charset="0"/>
                <a:cs typeface="Times New Roman" panose="02020603050405020304" pitchFamily="18" charset="0"/>
              </a:rPr>
              <a:t>will enable the researcher to make wise decisions to position his phone at the right price in the market and hence acquire a larger market share</a:t>
            </a:r>
            <a:endParaRPr lang="en-US" sz="4000" kern="500" dirty="0">
              <a:ln w="15875">
                <a:noFill/>
                <a:round/>
              </a:ln>
              <a:latin typeface="+mj-lt"/>
              <a:cs typeface="Calibri Light" panose="020F0302020204030204" pitchFamily="34" charset="0"/>
            </a:endParaRPr>
          </a:p>
        </p:txBody>
      </p:sp>
      <p:sp>
        <p:nvSpPr>
          <p:cNvPr id="16" name="Rectangle: Rounded Corners 14">
            <a:extLst>
              <a:ext uri="{FF2B5EF4-FFF2-40B4-BE49-F238E27FC236}">
                <a16:creationId xmlns:a16="http://schemas.microsoft.com/office/drawing/2014/main" xmlns="" id="{4CEC6437-5D50-411D-B988-CF288EFFB64D}"/>
              </a:ext>
            </a:extLst>
          </p:cNvPr>
          <p:cNvSpPr/>
          <p:nvPr/>
        </p:nvSpPr>
        <p:spPr>
          <a:xfrm>
            <a:off x="7963217" y="7743581"/>
            <a:ext cx="466034" cy="466034"/>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7" name="Rectangle: Rounded Corners 15">
            <a:extLst>
              <a:ext uri="{FF2B5EF4-FFF2-40B4-BE49-F238E27FC236}">
                <a16:creationId xmlns:a16="http://schemas.microsoft.com/office/drawing/2014/main" xmlns="" id="{332E2ACF-C61B-498F-A761-CD9848828678}"/>
              </a:ext>
            </a:extLst>
          </p:cNvPr>
          <p:cNvSpPr/>
          <p:nvPr/>
        </p:nvSpPr>
        <p:spPr>
          <a:xfrm>
            <a:off x="8585612" y="7743581"/>
            <a:ext cx="466034" cy="46603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8" name="Rectangle: Rounded Corners 16">
            <a:extLst>
              <a:ext uri="{FF2B5EF4-FFF2-40B4-BE49-F238E27FC236}">
                <a16:creationId xmlns:a16="http://schemas.microsoft.com/office/drawing/2014/main" xmlns="" id="{EEA29CF5-01AF-4FFC-AE07-544A8FD3DA4B}"/>
              </a:ext>
            </a:extLst>
          </p:cNvPr>
          <p:cNvSpPr/>
          <p:nvPr/>
        </p:nvSpPr>
        <p:spPr>
          <a:xfrm>
            <a:off x="9208007" y="7743581"/>
            <a:ext cx="466034" cy="466034"/>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9" name="Rectangle: Rounded Corners 17">
            <a:extLst>
              <a:ext uri="{FF2B5EF4-FFF2-40B4-BE49-F238E27FC236}">
                <a16:creationId xmlns:a16="http://schemas.microsoft.com/office/drawing/2014/main" xmlns="" id="{45836C1B-A887-454A-8C90-9F5335412347}"/>
              </a:ext>
            </a:extLst>
          </p:cNvPr>
          <p:cNvSpPr/>
          <p:nvPr/>
        </p:nvSpPr>
        <p:spPr>
          <a:xfrm>
            <a:off x="9817249" y="7743581"/>
            <a:ext cx="466034" cy="466034"/>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3" name="Freeform 5">
            <a:extLst>
              <a:ext uri="{FF2B5EF4-FFF2-40B4-BE49-F238E27FC236}">
                <a16:creationId xmlns:a16="http://schemas.microsoft.com/office/drawing/2014/main" xmlns="" id="{EB559BE4-261C-4CDB-B8F8-0073379C68B1}"/>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15" name="Freeform 5">
            <a:extLst>
              <a:ext uri="{FF2B5EF4-FFF2-40B4-BE49-F238E27FC236}">
                <a16:creationId xmlns:a16="http://schemas.microsoft.com/office/drawing/2014/main" xmlns="" id="{DCF6EA2D-3A3E-46BE-A1D3-870EE5FB9737}"/>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0" name="Freeform 5">
            <a:extLst>
              <a:ext uri="{FF2B5EF4-FFF2-40B4-BE49-F238E27FC236}">
                <a16:creationId xmlns:a16="http://schemas.microsoft.com/office/drawing/2014/main" xmlns="" id="{1B85AFCE-4A91-4DD1-9178-E687976029FE}"/>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1" name="Freeform 5">
            <a:extLst>
              <a:ext uri="{FF2B5EF4-FFF2-40B4-BE49-F238E27FC236}">
                <a16:creationId xmlns:a16="http://schemas.microsoft.com/office/drawing/2014/main" xmlns="" id="{EAF0FAC1-5327-4DDE-B9C5-0BBB56BCEEAB}"/>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xmlns="" val="88595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20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animEffect transition="in" filter="fade">
                                      <p:cBhvr>
                                        <p:cTn id="9" dur="500"/>
                                        <p:tgtEl>
                                          <p:spTgt spid="16"/>
                                        </p:tgtEl>
                                      </p:cBhvr>
                                    </p:animEffect>
                                  </p:childTnLst>
                                </p:cTn>
                              </p:par>
                              <p:par>
                                <p:cTn id="10" presetID="53" presetClass="entr" presetSubtype="16" fill="hold" grpId="0" nodeType="withEffect">
                                  <p:stCondLst>
                                    <p:cond delay="400"/>
                                  </p:stCondLst>
                                  <p:childTnLst>
                                    <p:set>
                                      <p:cBhvr>
                                        <p:cTn id="11" dur="1" fill="hold">
                                          <p:stCondLst>
                                            <p:cond delay="0"/>
                                          </p:stCondLst>
                                        </p:cTn>
                                        <p:tgtEl>
                                          <p:spTgt spid="17"/>
                                        </p:tgtEl>
                                        <p:attrNameLst>
                                          <p:attrName>style.visibility</p:attrName>
                                        </p:attrNameLst>
                                      </p:cBhvr>
                                      <p:to>
                                        <p:strVal val="visible"/>
                                      </p:to>
                                    </p:set>
                                    <p:anim calcmode="lin" valueType="num">
                                      <p:cBhvr>
                                        <p:cTn id="12" dur="500" fill="hold"/>
                                        <p:tgtEl>
                                          <p:spTgt spid="17"/>
                                        </p:tgtEl>
                                        <p:attrNameLst>
                                          <p:attrName>ppt_w</p:attrName>
                                        </p:attrNameLst>
                                      </p:cBhvr>
                                      <p:tavLst>
                                        <p:tav tm="0">
                                          <p:val>
                                            <p:fltVal val="0"/>
                                          </p:val>
                                        </p:tav>
                                        <p:tav tm="100000">
                                          <p:val>
                                            <p:strVal val="#ppt_w"/>
                                          </p:val>
                                        </p:tav>
                                      </p:tavLst>
                                    </p:anim>
                                    <p:anim calcmode="lin" valueType="num">
                                      <p:cBhvr>
                                        <p:cTn id="13" dur="500" fill="hold"/>
                                        <p:tgtEl>
                                          <p:spTgt spid="17"/>
                                        </p:tgtEl>
                                        <p:attrNameLst>
                                          <p:attrName>ppt_h</p:attrName>
                                        </p:attrNameLst>
                                      </p:cBhvr>
                                      <p:tavLst>
                                        <p:tav tm="0">
                                          <p:val>
                                            <p:fltVal val="0"/>
                                          </p:val>
                                        </p:tav>
                                        <p:tav tm="100000">
                                          <p:val>
                                            <p:strVal val="#ppt_h"/>
                                          </p:val>
                                        </p:tav>
                                      </p:tavLst>
                                    </p:anim>
                                    <p:animEffect transition="in" filter="fade">
                                      <p:cBhvr>
                                        <p:cTn id="14" dur="500"/>
                                        <p:tgtEl>
                                          <p:spTgt spid="17"/>
                                        </p:tgtEl>
                                      </p:cBhvr>
                                    </p:animEffect>
                                  </p:childTnLst>
                                </p:cTn>
                              </p:par>
                              <p:par>
                                <p:cTn id="15" presetID="53" presetClass="entr" presetSubtype="16" fill="hold" grpId="0" nodeType="withEffect">
                                  <p:stCondLst>
                                    <p:cond delay="600"/>
                                  </p:stCondLst>
                                  <p:childTnLst>
                                    <p:set>
                                      <p:cBhvr>
                                        <p:cTn id="16" dur="1" fill="hold">
                                          <p:stCondLst>
                                            <p:cond delay="0"/>
                                          </p:stCondLst>
                                        </p:cTn>
                                        <p:tgtEl>
                                          <p:spTgt spid="18"/>
                                        </p:tgtEl>
                                        <p:attrNameLst>
                                          <p:attrName>style.visibility</p:attrName>
                                        </p:attrNameLst>
                                      </p:cBhvr>
                                      <p:to>
                                        <p:strVal val="visible"/>
                                      </p:to>
                                    </p:set>
                                    <p:anim calcmode="lin" valueType="num">
                                      <p:cBhvr>
                                        <p:cTn id="17" dur="500" fill="hold"/>
                                        <p:tgtEl>
                                          <p:spTgt spid="18"/>
                                        </p:tgtEl>
                                        <p:attrNameLst>
                                          <p:attrName>ppt_w</p:attrName>
                                        </p:attrNameLst>
                                      </p:cBhvr>
                                      <p:tavLst>
                                        <p:tav tm="0">
                                          <p:val>
                                            <p:fltVal val="0"/>
                                          </p:val>
                                        </p:tav>
                                        <p:tav tm="100000">
                                          <p:val>
                                            <p:strVal val="#ppt_w"/>
                                          </p:val>
                                        </p:tav>
                                      </p:tavLst>
                                    </p:anim>
                                    <p:anim calcmode="lin" valueType="num">
                                      <p:cBhvr>
                                        <p:cTn id="18" dur="500" fill="hold"/>
                                        <p:tgtEl>
                                          <p:spTgt spid="18"/>
                                        </p:tgtEl>
                                        <p:attrNameLst>
                                          <p:attrName>ppt_h</p:attrName>
                                        </p:attrNameLst>
                                      </p:cBhvr>
                                      <p:tavLst>
                                        <p:tav tm="0">
                                          <p:val>
                                            <p:fltVal val="0"/>
                                          </p:val>
                                        </p:tav>
                                        <p:tav tm="100000">
                                          <p:val>
                                            <p:strVal val="#ppt_h"/>
                                          </p:val>
                                        </p:tav>
                                      </p:tavLst>
                                    </p:anim>
                                    <p:animEffect transition="in" filter="fade">
                                      <p:cBhvr>
                                        <p:cTn id="19" dur="500"/>
                                        <p:tgtEl>
                                          <p:spTgt spid="18"/>
                                        </p:tgtEl>
                                      </p:cBhvr>
                                    </p:animEffect>
                                  </p:childTnLst>
                                </p:cTn>
                              </p:par>
                              <p:par>
                                <p:cTn id="20" presetID="53" presetClass="entr" presetSubtype="16" fill="hold" grpId="0" nodeType="withEffect">
                                  <p:stCondLst>
                                    <p:cond delay="800"/>
                                  </p:stCondLst>
                                  <p:childTnLst>
                                    <p:set>
                                      <p:cBhvr>
                                        <p:cTn id="21" dur="1" fill="hold">
                                          <p:stCondLst>
                                            <p:cond delay="0"/>
                                          </p:stCondLst>
                                        </p:cTn>
                                        <p:tgtEl>
                                          <p:spTgt spid="19"/>
                                        </p:tgtEl>
                                        <p:attrNameLst>
                                          <p:attrName>style.visibility</p:attrName>
                                        </p:attrNameLst>
                                      </p:cBhvr>
                                      <p:to>
                                        <p:strVal val="visible"/>
                                      </p:to>
                                    </p:set>
                                    <p:anim calcmode="lin" valueType="num">
                                      <p:cBhvr>
                                        <p:cTn id="22" dur="500" fill="hold"/>
                                        <p:tgtEl>
                                          <p:spTgt spid="19"/>
                                        </p:tgtEl>
                                        <p:attrNameLst>
                                          <p:attrName>ppt_w</p:attrName>
                                        </p:attrNameLst>
                                      </p:cBhvr>
                                      <p:tavLst>
                                        <p:tav tm="0">
                                          <p:val>
                                            <p:fltVal val="0"/>
                                          </p:val>
                                        </p:tav>
                                        <p:tav tm="100000">
                                          <p:val>
                                            <p:strVal val="#ppt_w"/>
                                          </p:val>
                                        </p:tav>
                                      </p:tavLst>
                                    </p:anim>
                                    <p:anim calcmode="lin" valueType="num">
                                      <p:cBhvr>
                                        <p:cTn id="23" dur="500" fill="hold"/>
                                        <p:tgtEl>
                                          <p:spTgt spid="19"/>
                                        </p:tgtEl>
                                        <p:attrNameLst>
                                          <p:attrName>ppt_h</p:attrName>
                                        </p:attrNameLst>
                                      </p:cBhvr>
                                      <p:tavLst>
                                        <p:tav tm="0">
                                          <p:val>
                                            <p:fltVal val="0"/>
                                          </p:val>
                                        </p:tav>
                                        <p:tav tm="100000">
                                          <p:val>
                                            <p:strVal val="#ppt_h"/>
                                          </p:val>
                                        </p:tav>
                                      </p:tavLst>
                                    </p:anim>
                                    <p:animEffect transition="in" filter="fade">
                                      <p:cBhvr>
                                        <p:cTn id="24" dur="500"/>
                                        <p:tgtEl>
                                          <p:spTgt spid="19"/>
                                        </p:tgtEl>
                                      </p:cBhvr>
                                    </p:animEffect>
                                  </p:childTnLst>
                                </p:cTn>
                              </p:par>
                              <p:par>
                                <p:cTn id="25" presetID="53" presetClass="exit" presetSubtype="32" fill="hold" grpId="1" nodeType="withEffect">
                                  <p:stCondLst>
                                    <p:cond delay="800"/>
                                  </p:stCondLst>
                                  <p:childTnLst>
                                    <p:anim calcmode="lin" valueType="num">
                                      <p:cBhvr>
                                        <p:cTn id="26" dur="500"/>
                                        <p:tgtEl>
                                          <p:spTgt spid="16"/>
                                        </p:tgtEl>
                                        <p:attrNameLst>
                                          <p:attrName>ppt_w</p:attrName>
                                        </p:attrNameLst>
                                      </p:cBhvr>
                                      <p:tavLst>
                                        <p:tav tm="0">
                                          <p:val>
                                            <p:strVal val="ppt_w"/>
                                          </p:val>
                                        </p:tav>
                                        <p:tav tm="100000">
                                          <p:val>
                                            <p:fltVal val="0"/>
                                          </p:val>
                                        </p:tav>
                                      </p:tavLst>
                                    </p:anim>
                                    <p:anim calcmode="lin" valueType="num">
                                      <p:cBhvr>
                                        <p:cTn id="27" dur="500"/>
                                        <p:tgtEl>
                                          <p:spTgt spid="16"/>
                                        </p:tgtEl>
                                        <p:attrNameLst>
                                          <p:attrName>ppt_h</p:attrName>
                                        </p:attrNameLst>
                                      </p:cBhvr>
                                      <p:tavLst>
                                        <p:tav tm="0">
                                          <p:val>
                                            <p:strVal val="ppt_h"/>
                                          </p:val>
                                        </p:tav>
                                        <p:tav tm="100000">
                                          <p:val>
                                            <p:fltVal val="0"/>
                                          </p:val>
                                        </p:tav>
                                      </p:tavLst>
                                    </p:anim>
                                    <p:animEffect transition="out" filter="fade">
                                      <p:cBhvr>
                                        <p:cTn id="28" dur="500"/>
                                        <p:tgtEl>
                                          <p:spTgt spid="16"/>
                                        </p:tgtEl>
                                      </p:cBhvr>
                                    </p:animEffect>
                                    <p:set>
                                      <p:cBhvr>
                                        <p:cTn id="29" dur="1" fill="hold">
                                          <p:stCondLst>
                                            <p:cond delay="499"/>
                                          </p:stCondLst>
                                        </p:cTn>
                                        <p:tgtEl>
                                          <p:spTgt spid="16"/>
                                        </p:tgtEl>
                                        <p:attrNameLst>
                                          <p:attrName>style.visibility</p:attrName>
                                        </p:attrNameLst>
                                      </p:cBhvr>
                                      <p:to>
                                        <p:strVal val="hidden"/>
                                      </p:to>
                                    </p:set>
                                  </p:childTnLst>
                                </p:cTn>
                              </p:par>
                              <p:par>
                                <p:cTn id="30" presetID="53" presetClass="exit" presetSubtype="32" fill="hold" grpId="1" nodeType="withEffect">
                                  <p:stCondLst>
                                    <p:cond delay="1000"/>
                                  </p:stCondLst>
                                  <p:childTnLst>
                                    <p:anim calcmode="lin" valueType="num">
                                      <p:cBhvr>
                                        <p:cTn id="31" dur="500"/>
                                        <p:tgtEl>
                                          <p:spTgt spid="17"/>
                                        </p:tgtEl>
                                        <p:attrNameLst>
                                          <p:attrName>ppt_w</p:attrName>
                                        </p:attrNameLst>
                                      </p:cBhvr>
                                      <p:tavLst>
                                        <p:tav tm="0">
                                          <p:val>
                                            <p:strVal val="ppt_w"/>
                                          </p:val>
                                        </p:tav>
                                        <p:tav tm="100000">
                                          <p:val>
                                            <p:fltVal val="0"/>
                                          </p:val>
                                        </p:tav>
                                      </p:tavLst>
                                    </p:anim>
                                    <p:anim calcmode="lin" valueType="num">
                                      <p:cBhvr>
                                        <p:cTn id="32" dur="500"/>
                                        <p:tgtEl>
                                          <p:spTgt spid="17"/>
                                        </p:tgtEl>
                                        <p:attrNameLst>
                                          <p:attrName>ppt_h</p:attrName>
                                        </p:attrNameLst>
                                      </p:cBhvr>
                                      <p:tavLst>
                                        <p:tav tm="0">
                                          <p:val>
                                            <p:strVal val="ppt_h"/>
                                          </p:val>
                                        </p:tav>
                                        <p:tav tm="100000">
                                          <p:val>
                                            <p:fltVal val="0"/>
                                          </p:val>
                                        </p:tav>
                                      </p:tavLst>
                                    </p:anim>
                                    <p:animEffect transition="out" filter="fade">
                                      <p:cBhvr>
                                        <p:cTn id="33" dur="500"/>
                                        <p:tgtEl>
                                          <p:spTgt spid="17"/>
                                        </p:tgtEl>
                                      </p:cBhvr>
                                    </p:animEffect>
                                    <p:set>
                                      <p:cBhvr>
                                        <p:cTn id="34" dur="1" fill="hold">
                                          <p:stCondLst>
                                            <p:cond delay="499"/>
                                          </p:stCondLst>
                                        </p:cTn>
                                        <p:tgtEl>
                                          <p:spTgt spid="17"/>
                                        </p:tgtEl>
                                        <p:attrNameLst>
                                          <p:attrName>style.visibility</p:attrName>
                                        </p:attrNameLst>
                                      </p:cBhvr>
                                      <p:to>
                                        <p:strVal val="hidden"/>
                                      </p:to>
                                    </p:set>
                                  </p:childTnLst>
                                </p:cTn>
                              </p:par>
                              <p:par>
                                <p:cTn id="35" presetID="53" presetClass="exit" presetSubtype="32" fill="hold" grpId="1" nodeType="withEffect">
                                  <p:stCondLst>
                                    <p:cond delay="1200"/>
                                  </p:stCondLst>
                                  <p:childTnLst>
                                    <p:anim calcmode="lin" valueType="num">
                                      <p:cBhvr>
                                        <p:cTn id="36" dur="500"/>
                                        <p:tgtEl>
                                          <p:spTgt spid="18"/>
                                        </p:tgtEl>
                                        <p:attrNameLst>
                                          <p:attrName>ppt_w</p:attrName>
                                        </p:attrNameLst>
                                      </p:cBhvr>
                                      <p:tavLst>
                                        <p:tav tm="0">
                                          <p:val>
                                            <p:strVal val="ppt_w"/>
                                          </p:val>
                                        </p:tav>
                                        <p:tav tm="100000">
                                          <p:val>
                                            <p:fltVal val="0"/>
                                          </p:val>
                                        </p:tav>
                                      </p:tavLst>
                                    </p:anim>
                                    <p:anim calcmode="lin" valueType="num">
                                      <p:cBhvr>
                                        <p:cTn id="37" dur="500"/>
                                        <p:tgtEl>
                                          <p:spTgt spid="18"/>
                                        </p:tgtEl>
                                        <p:attrNameLst>
                                          <p:attrName>ppt_h</p:attrName>
                                        </p:attrNameLst>
                                      </p:cBhvr>
                                      <p:tavLst>
                                        <p:tav tm="0">
                                          <p:val>
                                            <p:strVal val="ppt_h"/>
                                          </p:val>
                                        </p:tav>
                                        <p:tav tm="100000">
                                          <p:val>
                                            <p:fltVal val="0"/>
                                          </p:val>
                                        </p:tav>
                                      </p:tavLst>
                                    </p:anim>
                                    <p:animEffect transition="out" filter="fade">
                                      <p:cBhvr>
                                        <p:cTn id="38" dur="500"/>
                                        <p:tgtEl>
                                          <p:spTgt spid="18"/>
                                        </p:tgtEl>
                                      </p:cBhvr>
                                    </p:animEffect>
                                    <p:set>
                                      <p:cBhvr>
                                        <p:cTn id="39" dur="1" fill="hold">
                                          <p:stCondLst>
                                            <p:cond delay="499"/>
                                          </p:stCondLst>
                                        </p:cTn>
                                        <p:tgtEl>
                                          <p:spTgt spid="18"/>
                                        </p:tgtEl>
                                        <p:attrNameLst>
                                          <p:attrName>style.visibility</p:attrName>
                                        </p:attrNameLst>
                                      </p:cBhvr>
                                      <p:to>
                                        <p:strVal val="hidden"/>
                                      </p:to>
                                    </p:set>
                                  </p:childTnLst>
                                </p:cTn>
                              </p:par>
                              <p:par>
                                <p:cTn id="40" presetID="53" presetClass="exit" presetSubtype="32" fill="hold" grpId="1" nodeType="withEffect">
                                  <p:stCondLst>
                                    <p:cond delay="1400"/>
                                  </p:stCondLst>
                                  <p:childTnLst>
                                    <p:anim calcmode="lin" valueType="num">
                                      <p:cBhvr>
                                        <p:cTn id="41" dur="500"/>
                                        <p:tgtEl>
                                          <p:spTgt spid="19"/>
                                        </p:tgtEl>
                                        <p:attrNameLst>
                                          <p:attrName>ppt_w</p:attrName>
                                        </p:attrNameLst>
                                      </p:cBhvr>
                                      <p:tavLst>
                                        <p:tav tm="0">
                                          <p:val>
                                            <p:strVal val="ppt_w"/>
                                          </p:val>
                                        </p:tav>
                                        <p:tav tm="100000">
                                          <p:val>
                                            <p:fltVal val="0"/>
                                          </p:val>
                                        </p:tav>
                                      </p:tavLst>
                                    </p:anim>
                                    <p:anim calcmode="lin" valueType="num">
                                      <p:cBhvr>
                                        <p:cTn id="42" dur="500"/>
                                        <p:tgtEl>
                                          <p:spTgt spid="19"/>
                                        </p:tgtEl>
                                        <p:attrNameLst>
                                          <p:attrName>ppt_h</p:attrName>
                                        </p:attrNameLst>
                                      </p:cBhvr>
                                      <p:tavLst>
                                        <p:tav tm="0">
                                          <p:val>
                                            <p:strVal val="ppt_h"/>
                                          </p:val>
                                        </p:tav>
                                        <p:tav tm="100000">
                                          <p:val>
                                            <p:fltVal val="0"/>
                                          </p:val>
                                        </p:tav>
                                      </p:tavLst>
                                    </p:anim>
                                    <p:animEffect transition="out" filter="fade">
                                      <p:cBhvr>
                                        <p:cTn id="43" dur="500"/>
                                        <p:tgtEl>
                                          <p:spTgt spid="19"/>
                                        </p:tgtEl>
                                      </p:cBhvr>
                                    </p:animEffect>
                                    <p:set>
                                      <p:cBhvr>
                                        <p:cTn id="44" dur="1" fill="hold">
                                          <p:stCondLst>
                                            <p:cond delay="499"/>
                                          </p:stCondLst>
                                        </p:cTn>
                                        <p:tgtEl>
                                          <p:spTgt spid="19"/>
                                        </p:tgtEl>
                                        <p:attrNameLst>
                                          <p:attrName>style.visibility</p:attrName>
                                        </p:attrNameLst>
                                      </p:cBhvr>
                                      <p:to>
                                        <p:strVal val="hidden"/>
                                      </p:to>
                                    </p:set>
                                  </p:childTnLst>
                                </p:cTn>
                              </p:par>
                              <p:par>
                                <p:cTn id="45" presetID="53" presetClass="entr" presetSubtype="16" fill="hold" grpId="2" nodeType="withEffect">
                                  <p:stCondLst>
                                    <p:cond delay="1400"/>
                                  </p:stCondLst>
                                  <p:childTnLst>
                                    <p:set>
                                      <p:cBhvr>
                                        <p:cTn id="46" dur="1" fill="hold">
                                          <p:stCondLst>
                                            <p:cond delay="0"/>
                                          </p:stCondLst>
                                        </p:cTn>
                                        <p:tgtEl>
                                          <p:spTgt spid="16"/>
                                        </p:tgtEl>
                                        <p:attrNameLst>
                                          <p:attrName>style.visibility</p:attrName>
                                        </p:attrNameLst>
                                      </p:cBhvr>
                                      <p:to>
                                        <p:strVal val="visible"/>
                                      </p:to>
                                    </p:set>
                                    <p:anim calcmode="lin" valueType="num">
                                      <p:cBhvr>
                                        <p:cTn id="47" dur="500" fill="hold"/>
                                        <p:tgtEl>
                                          <p:spTgt spid="16"/>
                                        </p:tgtEl>
                                        <p:attrNameLst>
                                          <p:attrName>ppt_w</p:attrName>
                                        </p:attrNameLst>
                                      </p:cBhvr>
                                      <p:tavLst>
                                        <p:tav tm="0">
                                          <p:val>
                                            <p:fltVal val="0"/>
                                          </p:val>
                                        </p:tav>
                                        <p:tav tm="100000">
                                          <p:val>
                                            <p:strVal val="#ppt_w"/>
                                          </p:val>
                                        </p:tav>
                                      </p:tavLst>
                                    </p:anim>
                                    <p:anim calcmode="lin" valueType="num">
                                      <p:cBhvr>
                                        <p:cTn id="48" dur="500" fill="hold"/>
                                        <p:tgtEl>
                                          <p:spTgt spid="16"/>
                                        </p:tgtEl>
                                        <p:attrNameLst>
                                          <p:attrName>ppt_h</p:attrName>
                                        </p:attrNameLst>
                                      </p:cBhvr>
                                      <p:tavLst>
                                        <p:tav tm="0">
                                          <p:val>
                                            <p:fltVal val="0"/>
                                          </p:val>
                                        </p:tav>
                                        <p:tav tm="100000">
                                          <p:val>
                                            <p:strVal val="#ppt_h"/>
                                          </p:val>
                                        </p:tav>
                                      </p:tavLst>
                                    </p:anim>
                                    <p:animEffect transition="in" filter="fade">
                                      <p:cBhvr>
                                        <p:cTn id="49" dur="500"/>
                                        <p:tgtEl>
                                          <p:spTgt spid="16"/>
                                        </p:tgtEl>
                                      </p:cBhvr>
                                    </p:animEffect>
                                  </p:childTnLst>
                                </p:cTn>
                              </p:par>
                              <p:par>
                                <p:cTn id="50" presetID="53" presetClass="entr" presetSubtype="16" fill="hold" grpId="2" nodeType="withEffect">
                                  <p:stCondLst>
                                    <p:cond delay="1600"/>
                                  </p:stCondLst>
                                  <p:childTnLst>
                                    <p:set>
                                      <p:cBhvr>
                                        <p:cTn id="51" dur="1" fill="hold">
                                          <p:stCondLst>
                                            <p:cond delay="0"/>
                                          </p:stCondLst>
                                        </p:cTn>
                                        <p:tgtEl>
                                          <p:spTgt spid="17"/>
                                        </p:tgtEl>
                                        <p:attrNameLst>
                                          <p:attrName>style.visibility</p:attrName>
                                        </p:attrNameLst>
                                      </p:cBhvr>
                                      <p:to>
                                        <p:strVal val="visible"/>
                                      </p:to>
                                    </p:set>
                                    <p:anim calcmode="lin" valueType="num">
                                      <p:cBhvr>
                                        <p:cTn id="52" dur="500" fill="hold"/>
                                        <p:tgtEl>
                                          <p:spTgt spid="17"/>
                                        </p:tgtEl>
                                        <p:attrNameLst>
                                          <p:attrName>ppt_w</p:attrName>
                                        </p:attrNameLst>
                                      </p:cBhvr>
                                      <p:tavLst>
                                        <p:tav tm="0">
                                          <p:val>
                                            <p:fltVal val="0"/>
                                          </p:val>
                                        </p:tav>
                                        <p:tav tm="100000">
                                          <p:val>
                                            <p:strVal val="#ppt_w"/>
                                          </p:val>
                                        </p:tav>
                                      </p:tavLst>
                                    </p:anim>
                                    <p:anim calcmode="lin" valueType="num">
                                      <p:cBhvr>
                                        <p:cTn id="53" dur="500" fill="hold"/>
                                        <p:tgtEl>
                                          <p:spTgt spid="17"/>
                                        </p:tgtEl>
                                        <p:attrNameLst>
                                          <p:attrName>ppt_h</p:attrName>
                                        </p:attrNameLst>
                                      </p:cBhvr>
                                      <p:tavLst>
                                        <p:tav tm="0">
                                          <p:val>
                                            <p:fltVal val="0"/>
                                          </p:val>
                                        </p:tav>
                                        <p:tav tm="100000">
                                          <p:val>
                                            <p:strVal val="#ppt_h"/>
                                          </p:val>
                                        </p:tav>
                                      </p:tavLst>
                                    </p:anim>
                                    <p:animEffect transition="in" filter="fade">
                                      <p:cBhvr>
                                        <p:cTn id="54" dur="500"/>
                                        <p:tgtEl>
                                          <p:spTgt spid="17"/>
                                        </p:tgtEl>
                                      </p:cBhvr>
                                    </p:animEffect>
                                  </p:childTnLst>
                                </p:cTn>
                              </p:par>
                              <p:par>
                                <p:cTn id="55" presetID="53" presetClass="entr" presetSubtype="16" fill="hold" grpId="2" nodeType="withEffect">
                                  <p:stCondLst>
                                    <p:cond delay="180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par>
                                <p:cTn id="60" presetID="53" presetClass="entr" presetSubtype="16" fill="hold" grpId="2" nodeType="withEffect">
                                  <p:stCondLst>
                                    <p:cond delay="2000"/>
                                  </p:stCondLst>
                                  <p:childTnLst>
                                    <p:set>
                                      <p:cBhvr>
                                        <p:cTn id="61" dur="1" fill="hold">
                                          <p:stCondLst>
                                            <p:cond delay="0"/>
                                          </p:stCondLst>
                                        </p:cTn>
                                        <p:tgtEl>
                                          <p:spTgt spid="19"/>
                                        </p:tgtEl>
                                        <p:attrNameLst>
                                          <p:attrName>style.visibility</p:attrName>
                                        </p:attrNameLst>
                                      </p:cBhvr>
                                      <p:to>
                                        <p:strVal val="visible"/>
                                      </p:to>
                                    </p:set>
                                    <p:anim calcmode="lin" valueType="num">
                                      <p:cBhvr>
                                        <p:cTn id="62" dur="500" fill="hold"/>
                                        <p:tgtEl>
                                          <p:spTgt spid="19"/>
                                        </p:tgtEl>
                                        <p:attrNameLst>
                                          <p:attrName>ppt_w</p:attrName>
                                        </p:attrNameLst>
                                      </p:cBhvr>
                                      <p:tavLst>
                                        <p:tav tm="0">
                                          <p:val>
                                            <p:fltVal val="0"/>
                                          </p:val>
                                        </p:tav>
                                        <p:tav tm="100000">
                                          <p:val>
                                            <p:strVal val="#ppt_w"/>
                                          </p:val>
                                        </p:tav>
                                      </p:tavLst>
                                    </p:anim>
                                    <p:anim calcmode="lin" valueType="num">
                                      <p:cBhvr>
                                        <p:cTn id="63" dur="500" fill="hold"/>
                                        <p:tgtEl>
                                          <p:spTgt spid="19"/>
                                        </p:tgtEl>
                                        <p:attrNameLst>
                                          <p:attrName>ppt_h</p:attrName>
                                        </p:attrNameLst>
                                      </p:cBhvr>
                                      <p:tavLst>
                                        <p:tav tm="0">
                                          <p:val>
                                            <p:fltVal val="0"/>
                                          </p:val>
                                        </p:tav>
                                        <p:tav tm="100000">
                                          <p:val>
                                            <p:strVal val="#ppt_h"/>
                                          </p:val>
                                        </p:tav>
                                      </p:tavLst>
                                    </p:anim>
                                    <p:animEffect transition="in" filter="fade">
                                      <p:cBhvr>
                                        <p:cTn id="64" dur="500"/>
                                        <p:tgtEl>
                                          <p:spTgt spid="19"/>
                                        </p:tgtEl>
                                      </p:cBhvr>
                                    </p:animEffect>
                                  </p:childTnLst>
                                </p:cTn>
                              </p:par>
                              <p:par>
                                <p:cTn id="65" presetID="53" presetClass="exit" presetSubtype="32" fill="hold" grpId="3" nodeType="withEffect">
                                  <p:stCondLst>
                                    <p:cond delay="2000"/>
                                  </p:stCondLst>
                                  <p:childTnLst>
                                    <p:anim calcmode="lin" valueType="num">
                                      <p:cBhvr>
                                        <p:cTn id="66" dur="500"/>
                                        <p:tgtEl>
                                          <p:spTgt spid="16"/>
                                        </p:tgtEl>
                                        <p:attrNameLst>
                                          <p:attrName>ppt_w</p:attrName>
                                        </p:attrNameLst>
                                      </p:cBhvr>
                                      <p:tavLst>
                                        <p:tav tm="0">
                                          <p:val>
                                            <p:strVal val="ppt_w"/>
                                          </p:val>
                                        </p:tav>
                                        <p:tav tm="100000">
                                          <p:val>
                                            <p:fltVal val="0"/>
                                          </p:val>
                                        </p:tav>
                                      </p:tavLst>
                                    </p:anim>
                                    <p:anim calcmode="lin" valueType="num">
                                      <p:cBhvr>
                                        <p:cTn id="67" dur="500"/>
                                        <p:tgtEl>
                                          <p:spTgt spid="16"/>
                                        </p:tgtEl>
                                        <p:attrNameLst>
                                          <p:attrName>ppt_h</p:attrName>
                                        </p:attrNameLst>
                                      </p:cBhvr>
                                      <p:tavLst>
                                        <p:tav tm="0">
                                          <p:val>
                                            <p:strVal val="ppt_h"/>
                                          </p:val>
                                        </p:tav>
                                        <p:tav tm="100000">
                                          <p:val>
                                            <p:fltVal val="0"/>
                                          </p:val>
                                        </p:tav>
                                      </p:tavLst>
                                    </p:anim>
                                    <p:animEffect transition="out" filter="fade">
                                      <p:cBhvr>
                                        <p:cTn id="68" dur="500"/>
                                        <p:tgtEl>
                                          <p:spTgt spid="16"/>
                                        </p:tgtEl>
                                      </p:cBhvr>
                                    </p:animEffect>
                                    <p:set>
                                      <p:cBhvr>
                                        <p:cTn id="69" dur="1" fill="hold">
                                          <p:stCondLst>
                                            <p:cond delay="499"/>
                                          </p:stCondLst>
                                        </p:cTn>
                                        <p:tgtEl>
                                          <p:spTgt spid="16"/>
                                        </p:tgtEl>
                                        <p:attrNameLst>
                                          <p:attrName>style.visibility</p:attrName>
                                        </p:attrNameLst>
                                      </p:cBhvr>
                                      <p:to>
                                        <p:strVal val="hidden"/>
                                      </p:to>
                                    </p:set>
                                  </p:childTnLst>
                                </p:cTn>
                              </p:par>
                              <p:par>
                                <p:cTn id="70" presetID="53" presetClass="exit" presetSubtype="32" fill="hold" grpId="3" nodeType="withEffect">
                                  <p:stCondLst>
                                    <p:cond delay="2200"/>
                                  </p:stCondLst>
                                  <p:childTnLst>
                                    <p:anim calcmode="lin" valueType="num">
                                      <p:cBhvr>
                                        <p:cTn id="71" dur="500"/>
                                        <p:tgtEl>
                                          <p:spTgt spid="17"/>
                                        </p:tgtEl>
                                        <p:attrNameLst>
                                          <p:attrName>ppt_w</p:attrName>
                                        </p:attrNameLst>
                                      </p:cBhvr>
                                      <p:tavLst>
                                        <p:tav tm="0">
                                          <p:val>
                                            <p:strVal val="ppt_w"/>
                                          </p:val>
                                        </p:tav>
                                        <p:tav tm="100000">
                                          <p:val>
                                            <p:fltVal val="0"/>
                                          </p:val>
                                        </p:tav>
                                      </p:tavLst>
                                    </p:anim>
                                    <p:anim calcmode="lin" valueType="num">
                                      <p:cBhvr>
                                        <p:cTn id="72" dur="500"/>
                                        <p:tgtEl>
                                          <p:spTgt spid="17"/>
                                        </p:tgtEl>
                                        <p:attrNameLst>
                                          <p:attrName>ppt_h</p:attrName>
                                        </p:attrNameLst>
                                      </p:cBhvr>
                                      <p:tavLst>
                                        <p:tav tm="0">
                                          <p:val>
                                            <p:strVal val="ppt_h"/>
                                          </p:val>
                                        </p:tav>
                                        <p:tav tm="100000">
                                          <p:val>
                                            <p:fltVal val="0"/>
                                          </p:val>
                                        </p:tav>
                                      </p:tavLst>
                                    </p:anim>
                                    <p:animEffect transition="out" filter="fade">
                                      <p:cBhvr>
                                        <p:cTn id="73" dur="500"/>
                                        <p:tgtEl>
                                          <p:spTgt spid="17"/>
                                        </p:tgtEl>
                                      </p:cBhvr>
                                    </p:animEffect>
                                    <p:set>
                                      <p:cBhvr>
                                        <p:cTn id="74" dur="1" fill="hold">
                                          <p:stCondLst>
                                            <p:cond delay="499"/>
                                          </p:stCondLst>
                                        </p:cTn>
                                        <p:tgtEl>
                                          <p:spTgt spid="17"/>
                                        </p:tgtEl>
                                        <p:attrNameLst>
                                          <p:attrName>style.visibility</p:attrName>
                                        </p:attrNameLst>
                                      </p:cBhvr>
                                      <p:to>
                                        <p:strVal val="hidden"/>
                                      </p:to>
                                    </p:set>
                                  </p:childTnLst>
                                </p:cTn>
                              </p:par>
                              <p:par>
                                <p:cTn id="75" presetID="53" presetClass="exit" presetSubtype="32" fill="hold" grpId="3" nodeType="withEffect">
                                  <p:stCondLst>
                                    <p:cond delay="2400"/>
                                  </p:stCondLst>
                                  <p:childTnLst>
                                    <p:anim calcmode="lin" valueType="num">
                                      <p:cBhvr>
                                        <p:cTn id="76" dur="500"/>
                                        <p:tgtEl>
                                          <p:spTgt spid="18"/>
                                        </p:tgtEl>
                                        <p:attrNameLst>
                                          <p:attrName>ppt_w</p:attrName>
                                        </p:attrNameLst>
                                      </p:cBhvr>
                                      <p:tavLst>
                                        <p:tav tm="0">
                                          <p:val>
                                            <p:strVal val="ppt_w"/>
                                          </p:val>
                                        </p:tav>
                                        <p:tav tm="100000">
                                          <p:val>
                                            <p:fltVal val="0"/>
                                          </p:val>
                                        </p:tav>
                                      </p:tavLst>
                                    </p:anim>
                                    <p:anim calcmode="lin" valueType="num">
                                      <p:cBhvr>
                                        <p:cTn id="77" dur="500"/>
                                        <p:tgtEl>
                                          <p:spTgt spid="18"/>
                                        </p:tgtEl>
                                        <p:attrNameLst>
                                          <p:attrName>ppt_h</p:attrName>
                                        </p:attrNameLst>
                                      </p:cBhvr>
                                      <p:tavLst>
                                        <p:tav tm="0">
                                          <p:val>
                                            <p:strVal val="ppt_h"/>
                                          </p:val>
                                        </p:tav>
                                        <p:tav tm="100000">
                                          <p:val>
                                            <p:fltVal val="0"/>
                                          </p:val>
                                        </p:tav>
                                      </p:tavLst>
                                    </p:anim>
                                    <p:animEffect transition="out" filter="fade">
                                      <p:cBhvr>
                                        <p:cTn id="78" dur="500"/>
                                        <p:tgtEl>
                                          <p:spTgt spid="18"/>
                                        </p:tgtEl>
                                      </p:cBhvr>
                                    </p:animEffect>
                                    <p:set>
                                      <p:cBhvr>
                                        <p:cTn id="79" dur="1" fill="hold">
                                          <p:stCondLst>
                                            <p:cond delay="499"/>
                                          </p:stCondLst>
                                        </p:cTn>
                                        <p:tgtEl>
                                          <p:spTgt spid="18"/>
                                        </p:tgtEl>
                                        <p:attrNameLst>
                                          <p:attrName>style.visibility</p:attrName>
                                        </p:attrNameLst>
                                      </p:cBhvr>
                                      <p:to>
                                        <p:strVal val="hidden"/>
                                      </p:to>
                                    </p:set>
                                  </p:childTnLst>
                                </p:cTn>
                              </p:par>
                              <p:par>
                                <p:cTn id="80" presetID="53" presetClass="exit" presetSubtype="32" fill="hold" grpId="3" nodeType="withEffect">
                                  <p:stCondLst>
                                    <p:cond delay="2600"/>
                                  </p:stCondLst>
                                  <p:childTnLst>
                                    <p:anim calcmode="lin" valueType="num">
                                      <p:cBhvr>
                                        <p:cTn id="81" dur="500"/>
                                        <p:tgtEl>
                                          <p:spTgt spid="19"/>
                                        </p:tgtEl>
                                        <p:attrNameLst>
                                          <p:attrName>ppt_w</p:attrName>
                                        </p:attrNameLst>
                                      </p:cBhvr>
                                      <p:tavLst>
                                        <p:tav tm="0">
                                          <p:val>
                                            <p:strVal val="ppt_w"/>
                                          </p:val>
                                        </p:tav>
                                        <p:tav tm="100000">
                                          <p:val>
                                            <p:fltVal val="0"/>
                                          </p:val>
                                        </p:tav>
                                      </p:tavLst>
                                    </p:anim>
                                    <p:anim calcmode="lin" valueType="num">
                                      <p:cBhvr>
                                        <p:cTn id="82" dur="500"/>
                                        <p:tgtEl>
                                          <p:spTgt spid="19"/>
                                        </p:tgtEl>
                                        <p:attrNameLst>
                                          <p:attrName>ppt_h</p:attrName>
                                        </p:attrNameLst>
                                      </p:cBhvr>
                                      <p:tavLst>
                                        <p:tav tm="0">
                                          <p:val>
                                            <p:strVal val="ppt_h"/>
                                          </p:val>
                                        </p:tav>
                                        <p:tav tm="100000">
                                          <p:val>
                                            <p:fltVal val="0"/>
                                          </p:val>
                                        </p:tav>
                                      </p:tavLst>
                                    </p:anim>
                                    <p:animEffect transition="out" filter="fade">
                                      <p:cBhvr>
                                        <p:cTn id="83" dur="500"/>
                                        <p:tgtEl>
                                          <p:spTgt spid="19"/>
                                        </p:tgtEl>
                                      </p:cBhvr>
                                    </p:animEffect>
                                    <p:set>
                                      <p:cBhvr>
                                        <p:cTn id="84" dur="1" fill="hold">
                                          <p:stCondLst>
                                            <p:cond delay="499"/>
                                          </p:stCondLst>
                                        </p:cTn>
                                        <p:tgtEl>
                                          <p:spTgt spid="19"/>
                                        </p:tgtEl>
                                        <p:attrNameLst>
                                          <p:attrName>style.visibility</p:attrName>
                                        </p:attrNameLst>
                                      </p:cBhvr>
                                      <p:to>
                                        <p:strVal val="hidden"/>
                                      </p:to>
                                    </p:set>
                                  </p:childTnLst>
                                </p:cTn>
                              </p:par>
                              <p:par>
                                <p:cTn id="85" presetID="53" presetClass="entr" presetSubtype="16" fill="hold" grpId="4" nodeType="withEffect">
                                  <p:stCondLst>
                                    <p:cond delay="2600"/>
                                  </p:stCondLst>
                                  <p:childTnLst>
                                    <p:set>
                                      <p:cBhvr>
                                        <p:cTn id="86" dur="1" fill="hold">
                                          <p:stCondLst>
                                            <p:cond delay="0"/>
                                          </p:stCondLst>
                                        </p:cTn>
                                        <p:tgtEl>
                                          <p:spTgt spid="16"/>
                                        </p:tgtEl>
                                        <p:attrNameLst>
                                          <p:attrName>style.visibility</p:attrName>
                                        </p:attrNameLst>
                                      </p:cBhvr>
                                      <p:to>
                                        <p:strVal val="visible"/>
                                      </p:to>
                                    </p:set>
                                    <p:anim calcmode="lin" valueType="num">
                                      <p:cBhvr>
                                        <p:cTn id="87" dur="500" fill="hold"/>
                                        <p:tgtEl>
                                          <p:spTgt spid="16"/>
                                        </p:tgtEl>
                                        <p:attrNameLst>
                                          <p:attrName>ppt_w</p:attrName>
                                        </p:attrNameLst>
                                      </p:cBhvr>
                                      <p:tavLst>
                                        <p:tav tm="0">
                                          <p:val>
                                            <p:fltVal val="0"/>
                                          </p:val>
                                        </p:tav>
                                        <p:tav tm="100000">
                                          <p:val>
                                            <p:strVal val="#ppt_w"/>
                                          </p:val>
                                        </p:tav>
                                      </p:tavLst>
                                    </p:anim>
                                    <p:anim calcmode="lin" valueType="num">
                                      <p:cBhvr>
                                        <p:cTn id="88" dur="500" fill="hold"/>
                                        <p:tgtEl>
                                          <p:spTgt spid="16"/>
                                        </p:tgtEl>
                                        <p:attrNameLst>
                                          <p:attrName>ppt_h</p:attrName>
                                        </p:attrNameLst>
                                      </p:cBhvr>
                                      <p:tavLst>
                                        <p:tav tm="0">
                                          <p:val>
                                            <p:fltVal val="0"/>
                                          </p:val>
                                        </p:tav>
                                        <p:tav tm="100000">
                                          <p:val>
                                            <p:strVal val="#ppt_h"/>
                                          </p:val>
                                        </p:tav>
                                      </p:tavLst>
                                    </p:anim>
                                    <p:animEffect transition="in" filter="fade">
                                      <p:cBhvr>
                                        <p:cTn id="89" dur="500"/>
                                        <p:tgtEl>
                                          <p:spTgt spid="16"/>
                                        </p:tgtEl>
                                      </p:cBhvr>
                                    </p:animEffect>
                                  </p:childTnLst>
                                </p:cTn>
                              </p:par>
                              <p:par>
                                <p:cTn id="90" presetID="53" presetClass="entr" presetSubtype="16" fill="hold" grpId="4" nodeType="withEffect">
                                  <p:stCondLst>
                                    <p:cond delay="2800"/>
                                  </p:stCondLst>
                                  <p:childTnLst>
                                    <p:set>
                                      <p:cBhvr>
                                        <p:cTn id="91" dur="1" fill="hold">
                                          <p:stCondLst>
                                            <p:cond delay="0"/>
                                          </p:stCondLst>
                                        </p:cTn>
                                        <p:tgtEl>
                                          <p:spTgt spid="17"/>
                                        </p:tgtEl>
                                        <p:attrNameLst>
                                          <p:attrName>style.visibility</p:attrName>
                                        </p:attrNameLst>
                                      </p:cBhvr>
                                      <p:to>
                                        <p:strVal val="visible"/>
                                      </p:to>
                                    </p:set>
                                    <p:anim calcmode="lin" valueType="num">
                                      <p:cBhvr>
                                        <p:cTn id="92" dur="500" fill="hold"/>
                                        <p:tgtEl>
                                          <p:spTgt spid="17"/>
                                        </p:tgtEl>
                                        <p:attrNameLst>
                                          <p:attrName>ppt_w</p:attrName>
                                        </p:attrNameLst>
                                      </p:cBhvr>
                                      <p:tavLst>
                                        <p:tav tm="0">
                                          <p:val>
                                            <p:fltVal val="0"/>
                                          </p:val>
                                        </p:tav>
                                        <p:tav tm="100000">
                                          <p:val>
                                            <p:strVal val="#ppt_w"/>
                                          </p:val>
                                        </p:tav>
                                      </p:tavLst>
                                    </p:anim>
                                    <p:anim calcmode="lin" valueType="num">
                                      <p:cBhvr>
                                        <p:cTn id="93" dur="500" fill="hold"/>
                                        <p:tgtEl>
                                          <p:spTgt spid="17"/>
                                        </p:tgtEl>
                                        <p:attrNameLst>
                                          <p:attrName>ppt_h</p:attrName>
                                        </p:attrNameLst>
                                      </p:cBhvr>
                                      <p:tavLst>
                                        <p:tav tm="0">
                                          <p:val>
                                            <p:fltVal val="0"/>
                                          </p:val>
                                        </p:tav>
                                        <p:tav tm="100000">
                                          <p:val>
                                            <p:strVal val="#ppt_h"/>
                                          </p:val>
                                        </p:tav>
                                      </p:tavLst>
                                    </p:anim>
                                    <p:animEffect transition="in" filter="fade">
                                      <p:cBhvr>
                                        <p:cTn id="94" dur="500"/>
                                        <p:tgtEl>
                                          <p:spTgt spid="17"/>
                                        </p:tgtEl>
                                      </p:cBhvr>
                                    </p:animEffect>
                                  </p:childTnLst>
                                </p:cTn>
                              </p:par>
                              <p:par>
                                <p:cTn id="95" presetID="53" presetClass="entr" presetSubtype="16" fill="hold" grpId="4" nodeType="withEffect">
                                  <p:stCondLst>
                                    <p:cond delay="300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animEffect transition="in" filter="fade">
                                      <p:cBhvr>
                                        <p:cTn id="99" dur="500"/>
                                        <p:tgtEl>
                                          <p:spTgt spid="18"/>
                                        </p:tgtEl>
                                      </p:cBhvr>
                                    </p:animEffect>
                                  </p:childTnLst>
                                </p:cTn>
                              </p:par>
                              <p:par>
                                <p:cTn id="100" presetID="53" presetClass="entr" presetSubtype="16" fill="hold" grpId="4" nodeType="withEffect">
                                  <p:stCondLst>
                                    <p:cond delay="3200"/>
                                  </p:stCondLst>
                                  <p:childTnLst>
                                    <p:set>
                                      <p:cBhvr>
                                        <p:cTn id="101" dur="1" fill="hold">
                                          <p:stCondLst>
                                            <p:cond delay="0"/>
                                          </p:stCondLst>
                                        </p:cTn>
                                        <p:tgtEl>
                                          <p:spTgt spid="19"/>
                                        </p:tgtEl>
                                        <p:attrNameLst>
                                          <p:attrName>style.visibility</p:attrName>
                                        </p:attrNameLst>
                                      </p:cBhvr>
                                      <p:to>
                                        <p:strVal val="visible"/>
                                      </p:to>
                                    </p:set>
                                    <p:anim calcmode="lin" valueType="num">
                                      <p:cBhvr>
                                        <p:cTn id="102" dur="500" fill="hold"/>
                                        <p:tgtEl>
                                          <p:spTgt spid="19"/>
                                        </p:tgtEl>
                                        <p:attrNameLst>
                                          <p:attrName>ppt_w</p:attrName>
                                        </p:attrNameLst>
                                      </p:cBhvr>
                                      <p:tavLst>
                                        <p:tav tm="0">
                                          <p:val>
                                            <p:fltVal val="0"/>
                                          </p:val>
                                        </p:tav>
                                        <p:tav tm="100000">
                                          <p:val>
                                            <p:strVal val="#ppt_w"/>
                                          </p:val>
                                        </p:tav>
                                      </p:tavLst>
                                    </p:anim>
                                    <p:anim calcmode="lin" valueType="num">
                                      <p:cBhvr>
                                        <p:cTn id="103" dur="500" fill="hold"/>
                                        <p:tgtEl>
                                          <p:spTgt spid="19"/>
                                        </p:tgtEl>
                                        <p:attrNameLst>
                                          <p:attrName>ppt_h</p:attrName>
                                        </p:attrNameLst>
                                      </p:cBhvr>
                                      <p:tavLst>
                                        <p:tav tm="0">
                                          <p:val>
                                            <p:fltVal val="0"/>
                                          </p:val>
                                        </p:tav>
                                        <p:tav tm="100000">
                                          <p:val>
                                            <p:strVal val="#ppt_h"/>
                                          </p:val>
                                        </p:tav>
                                      </p:tavLst>
                                    </p:anim>
                                    <p:animEffect transition="in" filter="fade">
                                      <p:cBhvr>
                                        <p:cTn id="104" dur="500"/>
                                        <p:tgtEl>
                                          <p:spTgt spid="19"/>
                                        </p:tgtEl>
                                      </p:cBhvr>
                                    </p:animEffect>
                                  </p:childTnLst>
                                </p:cTn>
                              </p:par>
                              <p:par>
                                <p:cTn id="105" presetID="53" presetClass="exit" presetSubtype="32" fill="hold" grpId="5" nodeType="withEffect">
                                  <p:stCondLst>
                                    <p:cond delay="3200"/>
                                  </p:stCondLst>
                                  <p:childTnLst>
                                    <p:anim calcmode="lin" valueType="num">
                                      <p:cBhvr>
                                        <p:cTn id="106" dur="500"/>
                                        <p:tgtEl>
                                          <p:spTgt spid="16"/>
                                        </p:tgtEl>
                                        <p:attrNameLst>
                                          <p:attrName>ppt_w</p:attrName>
                                        </p:attrNameLst>
                                      </p:cBhvr>
                                      <p:tavLst>
                                        <p:tav tm="0">
                                          <p:val>
                                            <p:strVal val="ppt_w"/>
                                          </p:val>
                                        </p:tav>
                                        <p:tav tm="100000">
                                          <p:val>
                                            <p:fltVal val="0"/>
                                          </p:val>
                                        </p:tav>
                                      </p:tavLst>
                                    </p:anim>
                                    <p:anim calcmode="lin" valueType="num">
                                      <p:cBhvr>
                                        <p:cTn id="107" dur="500"/>
                                        <p:tgtEl>
                                          <p:spTgt spid="16"/>
                                        </p:tgtEl>
                                        <p:attrNameLst>
                                          <p:attrName>ppt_h</p:attrName>
                                        </p:attrNameLst>
                                      </p:cBhvr>
                                      <p:tavLst>
                                        <p:tav tm="0">
                                          <p:val>
                                            <p:strVal val="ppt_h"/>
                                          </p:val>
                                        </p:tav>
                                        <p:tav tm="100000">
                                          <p:val>
                                            <p:fltVal val="0"/>
                                          </p:val>
                                        </p:tav>
                                      </p:tavLst>
                                    </p:anim>
                                    <p:animEffect transition="out" filter="fade">
                                      <p:cBhvr>
                                        <p:cTn id="108" dur="500"/>
                                        <p:tgtEl>
                                          <p:spTgt spid="16"/>
                                        </p:tgtEl>
                                      </p:cBhvr>
                                    </p:animEffect>
                                    <p:set>
                                      <p:cBhvr>
                                        <p:cTn id="109" dur="1" fill="hold">
                                          <p:stCondLst>
                                            <p:cond delay="499"/>
                                          </p:stCondLst>
                                        </p:cTn>
                                        <p:tgtEl>
                                          <p:spTgt spid="16"/>
                                        </p:tgtEl>
                                        <p:attrNameLst>
                                          <p:attrName>style.visibility</p:attrName>
                                        </p:attrNameLst>
                                      </p:cBhvr>
                                      <p:to>
                                        <p:strVal val="hidden"/>
                                      </p:to>
                                    </p:set>
                                  </p:childTnLst>
                                </p:cTn>
                              </p:par>
                              <p:par>
                                <p:cTn id="110" presetID="53" presetClass="exit" presetSubtype="32" fill="hold" grpId="5" nodeType="withEffect">
                                  <p:stCondLst>
                                    <p:cond delay="3400"/>
                                  </p:stCondLst>
                                  <p:childTnLst>
                                    <p:anim calcmode="lin" valueType="num">
                                      <p:cBhvr>
                                        <p:cTn id="111" dur="500"/>
                                        <p:tgtEl>
                                          <p:spTgt spid="17"/>
                                        </p:tgtEl>
                                        <p:attrNameLst>
                                          <p:attrName>ppt_w</p:attrName>
                                        </p:attrNameLst>
                                      </p:cBhvr>
                                      <p:tavLst>
                                        <p:tav tm="0">
                                          <p:val>
                                            <p:strVal val="ppt_w"/>
                                          </p:val>
                                        </p:tav>
                                        <p:tav tm="100000">
                                          <p:val>
                                            <p:fltVal val="0"/>
                                          </p:val>
                                        </p:tav>
                                      </p:tavLst>
                                    </p:anim>
                                    <p:anim calcmode="lin" valueType="num">
                                      <p:cBhvr>
                                        <p:cTn id="112" dur="500"/>
                                        <p:tgtEl>
                                          <p:spTgt spid="17"/>
                                        </p:tgtEl>
                                        <p:attrNameLst>
                                          <p:attrName>ppt_h</p:attrName>
                                        </p:attrNameLst>
                                      </p:cBhvr>
                                      <p:tavLst>
                                        <p:tav tm="0">
                                          <p:val>
                                            <p:strVal val="ppt_h"/>
                                          </p:val>
                                        </p:tav>
                                        <p:tav tm="100000">
                                          <p:val>
                                            <p:fltVal val="0"/>
                                          </p:val>
                                        </p:tav>
                                      </p:tavLst>
                                    </p:anim>
                                    <p:animEffect transition="out" filter="fade">
                                      <p:cBhvr>
                                        <p:cTn id="113" dur="500"/>
                                        <p:tgtEl>
                                          <p:spTgt spid="17"/>
                                        </p:tgtEl>
                                      </p:cBhvr>
                                    </p:animEffect>
                                    <p:set>
                                      <p:cBhvr>
                                        <p:cTn id="114" dur="1" fill="hold">
                                          <p:stCondLst>
                                            <p:cond delay="499"/>
                                          </p:stCondLst>
                                        </p:cTn>
                                        <p:tgtEl>
                                          <p:spTgt spid="17"/>
                                        </p:tgtEl>
                                        <p:attrNameLst>
                                          <p:attrName>style.visibility</p:attrName>
                                        </p:attrNameLst>
                                      </p:cBhvr>
                                      <p:to>
                                        <p:strVal val="hidden"/>
                                      </p:to>
                                    </p:set>
                                  </p:childTnLst>
                                </p:cTn>
                              </p:par>
                              <p:par>
                                <p:cTn id="115" presetID="53" presetClass="exit" presetSubtype="32" fill="hold" grpId="5" nodeType="withEffect">
                                  <p:stCondLst>
                                    <p:cond delay="3600"/>
                                  </p:stCondLst>
                                  <p:childTnLst>
                                    <p:anim calcmode="lin" valueType="num">
                                      <p:cBhvr>
                                        <p:cTn id="116" dur="500"/>
                                        <p:tgtEl>
                                          <p:spTgt spid="18"/>
                                        </p:tgtEl>
                                        <p:attrNameLst>
                                          <p:attrName>ppt_w</p:attrName>
                                        </p:attrNameLst>
                                      </p:cBhvr>
                                      <p:tavLst>
                                        <p:tav tm="0">
                                          <p:val>
                                            <p:strVal val="ppt_w"/>
                                          </p:val>
                                        </p:tav>
                                        <p:tav tm="100000">
                                          <p:val>
                                            <p:fltVal val="0"/>
                                          </p:val>
                                        </p:tav>
                                      </p:tavLst>
                                    </p:anim>
                                    <p:anim calcmode="lin" valueType="num">
                                      <p:cBhvr>
                                        <p:cTn id="117" dur="500"/>
                                        <p:tgtEl>
                                          <p:spTgt spid="18"/>
                                        </p:tgtEl>
                                        <p:attrNameLst>
                                          <p:attrName>ppt_h</p:attrName>
                                        </p:attrNameLst>
                                      </p:cBhvr>
                                      <p:tavLst>
                                        <p:tav tm="0">
                                          <p:val>
                                            <p:strVal val="ppt_h"/>
                                          </p:val>
                                        </p:tav>
                                        <p:tav tm="100000">
                                          <p:val>
                                            <p:fltVal val="0"/>
                                          </p:val>
                                        </p:tav>
                                      </p:tavLst>
                                    </p:anim>
                                    <p:animEffect transition="out" filter="fade">
                                      <p:cBhvr>
                                        <p:cTn id="118" dur="500"/>
                                        <p:tgtEl>
                                          <p:spTgt spid="18"/>
                                        </p:tgtEl>
                                      </p:cBhvr>
                                    </p:animEffect>
                                    <p:set>
                                      <p:cBhvr>
                                        <p:cTn id="119" dur="1" fill="hold">
                                          <p:stCondLst>
                                            <p:cond delay="499"/>
                                          </p:stCondLst>
                                        </p:cTn>
                                        <p:tgtEl>
                                          <p:spTgt spid="18"/>
                                        </p:tgtEl>
                                        <p:attrNameLst>
                                          <p:attrName>style.visibility</p:attrName>
                                        </p:attrNameLst>
                                      </p:cBhvr>
                                      <p:to>
                                        <p:strVal val="hidden"/>
                                      </p:to>
                                    </p:set>
                                  </p:childTnLst>
                                </p:cTn>
                              </p:par>
                              <p:par>
                                <p:cTn id="120" presetID="53" presetClass="exit" presetSubtype="32" fill="hold" grpId="5" nodeType="withEffect">
                                  <p:stCondLst>
                                    <p:cond delay="3800"/>
                                  </p:stCondLst>
                                  <p:childTnLst>
                                    <p:anim calcmode="lin" valueType="num">
                                      <p:cBhvr>
                                        <p:cTn id="121" dur="500"/>
                                        <p:tgtEl>
                                          <p:spTgt spid="19"/>
                                        </p:tgtEl>
                                        <p:attrNameLst>
                                          <p:attrName>ppt_w</p:attrName>
                                        </p:attrNameLst>
                                      </p:cBhvr>
                                      <p:tavLst>
                                        <p:tav tm="0">
                                          <p:val>
                                            <p:strVal val="ppt_w"/>
                                          </p:val>
                                        </p:tav>
                                        <p:tav tm="100000">
                                          <p:val>
                                            <p:fltVal val="0"/>
                                          </p:val>
                                        </p:tav>
                                      </p:tavLst>
                                    </p:anim>
                                    <p:anim calcmode="lin" valueType="num">
                                      <p:cBhvr>
                                        <p:cTn id="122" dur="500"/>
                                        <p:tgtEl>
                                          <p:spTgt spid="19"/>
                                        </p:tgtEl>
                                        <p:attrNameLst>
                                          <p:attrName>ppt_h</p:attrName>
                                        </p:attrNameLst>
                                      </p:cBhvr>
                                      <p:tavLst>
                                        <p:tav tm="0">
                                          <p:val>
                                            <p:strVal val="ppt_h"/>
                                          </p:val>
                                        </p:tav>
                                        <p:tav tm="100000">
                                          <p:val>
                                            <p:fltVal val="0"/>
                                          </p:val>
                                        </p:tav>
                                      </p:tavLst>
                                    </p:anim>
                                    <p:animEffect transition="out" filter="fade">
                                      <p:cBhvr>
                                        <p:cTn id="123" dur="500"/>
                                        <p:tgtEl>
                                          <p:spTgt spid="19"/>
                                        </p:tgtEl>
                                      </p:cBhvr>
                                    </p:animEffect>
                                    <p:set>
                                      <p:cBhvr>
                                        <p:cTn id="124" dur="1" fill="hold">
                                          <p:stCondLst>
                                            <p:cond delay="499"/>
                                          </p:stCondLst>
                                        </p:cTn>
                                        <p:tgtEl>
                                          <p:spTgt spid="19"/>
                                        </p:tgtEl>
                                        <p:attrNameLst>
                                          <p:attrName>style.visibility</p:attrName>
                                        </p:attrNameLst>
                                      </p:cBhvr>
                                      <p:to>
                                        <p:strVal val="hidden"/>
                                      </p:to>
                                    </p:set>
                                  </p:childTnLst>
                                </p:cTn>
                              </p:par>
                              <p:par>
                                <p:cTn id="125" presetID="53" presetClass="entr" presetSubtype="16" fill="hold" grpId="6" nodeType="withEffect">
                                  <p:stCondLst>
                                    <p:cond delay="3800"/>
                                  </p:stCondLst>
                                  <p:childTnLst>
                                    <p:set>
                                      <p:cBhvr>
                                        <p:cTn id="126" dur="1" fill="hold">
                                          <p:stCondLst>
                                            <p:cond delay="0"/>
                                          </p:stCondLst>
                                        </p:cTn>
                                        <p:tgtEl>
                                          <p:spTgt spid="16"/>
                                        </p:tgtEl>
                                        <p:attrNameLst>
                                          <p:attrName>style.visibility</p:attrName>
                                        </p:attrNameLst>
                                      </p:cBhvr>
                                      <p:to>
                                        <p:strVal val="visible"/>
                                      </p:to>
                                    </p:set>
                                    <p:anim calcmode="lin" valueType="num">
                                      <p:cBhvr>
                                        <p:cTn id="127" dur="500" fill="hold"/>
                                        <p:tgtEl>
                                          <p:spTgt spid="16"/>
                                        </p:tgtEl>
                                        <p:attrNameLst>
                                          <p:attrName>ppt_w</p:attrName>
                                        </p:attrNameLst>
                                      </p:cBhvr>
                                      <p:tavLst>
                                        <p:tav tm="0">
                                          <p:val>
                                            <p:fltVal val="0"/>
                                          </p:val>
                                        </p:tav>
                                        <p:tav tm="100000">
                                          <p:val>
                                            <p:strVal val="#ppt_w"/>
                                          </p:val>
                                        </p:tav>
                                      </p:tavLst>
                                    </p:anim>
                                    <p:anim calcmode="lin" valueType="num">
                                      <p:cBhvr>
                                        <p:cTn id="128" dur="500" fill="hold"/>
                                        <p:tgtEl>
                                          <p:spTgt spid="16"/>
                                        </p:tgtEl>
                                        <p:attrNameLst>
                                          <p:attrName>ppt_h</p:attrName>
                                        </p:attrNameLst>
                                      </p:cBhvr>
                                      <p:tavLst>
                                        <p:tav tm="0">
                                          <p:val>
                                            <p:fltVal val="0"/>
                                          </p:val>
                                        </p:tav>
                                        <p:tav tm="100000">
                                          <p:val>
                                            <p:strVal val="#ppt_h"/>
                                          </p:val>
                                        </p:tav>
                                      </p:tavLst>
                                    </p:anim>
                                    <p:animEffect transition="in" filter="fade">
                                      <p:cBhvr>
                                        <p:cTn id="129" dur="500"/>
                                        <p:tgtEl>
                                          <p:spTgt spid="16"/>
                                        </p:tgtEl>
                                      </p:cBhvr>
                                    </p:animEffect>
                                  </p:childTnLst>
                                </p:cTn>
                              </p:par>
                              <p:par>
                                <p:cTn id="130" presetID="53" presetClass="entr" presetSubtype="16" fill="hold" grpId="6" nodeType="withEffect">
                                  <p:stCondLst>
                                    <p:cond delay="4000"/>
                                  </p:stCondLst>
                                  <p:childTnLst>
                                    <p:set>
                                      <p:cBhvr>
                                        <p:cTn id="131" dur="1" fill="hold">
                                          <p:stCondLst>
                                            <p:cond delay="0"/>
                                          </p:stCondLst>
                                        </p:cTn>
                                        <p:tgtEl>
                                          <p:spTgt spid="17"/>
                                        </p:tgtEl>
                                        <p:attrNameLst>
                                          <p:attrName>style.visibility</p:attrName>
                                        </p:attrNameLst>
                                      </p:cBhvr>
                                      <p:to>
                                        <p:strVal val="visible"/>
                                      </p:to>
                                    </p:set>
                                    <p:anim calcmode="lin" valueType="num">
                                      <p:cBhvr>
                                        <p:cTn id="132" dur="500" fill="hold"/>
                                        <p:tgtEl>
                                          <p:spTgt spid="17"/>
                                        </p:tgtEl>
                                        <p:attrNameLst>
                                          <p:attrName>ppt_w</p:attrName>
                                        </p:attrNameLst>
                                      </p:cBhvr>
                                      <p:tavLst>
                                        <p:tav tm="0">
                                          <p:val>
                                            <p:fltVal val="0"/>
                                          </p:val>
                                        </p:tav>
                                        <p:tav tm="100000">
                                          <p:val>
                                            <p:strVal val="#ppt_w"/>
                                          </p:val>
                                        </p:tav>
                                      </p:tavLst>
                                    </p:anim>
                                    <p:anim calcmode="lin" valueType="num">
                                      <p:cBhvr>
                                        <p:cTn id="133" dur="500" fill="hold"/>
                                        <p:tgtEl>
                                          <p:spTgt spid="17"/>
                                        </p:tgtEl>
                                        <p:attrNameLst>
                                          <p:attrName>ppt_h</p:attrName>
                                        </p:attrNameLst>
                                      </p:cBhvr>
                                      <p:tavLst>
                                        <p:tav tm="0">
                                          <p:val>
                                            <p:fltVal val="0"/>
                                          </p:val>
                                        </p:tav>
                                        <p:tav tm="100000">
                                          <p:val>
                                            <p:strVal val="#ppt_h"/>
                                          </p:val>
                                        </p:tav>
                                      </p:tavLst>
                                    </p:anim>
                                    <p:animEffect transition="in" filter="fade">
                                      <p:cBhvr>
                                        <p:cTn id="134" dur="500"/>
                                        <p:tgtEl>
                                          <p:spTgt spid="17"/>
                                        </p:tgtEl>
                                      </p:cBhvr>
                                    </p:animEffect>
                                  </p:childTnLst>
                                </p:cTn>
                              </p:par>
                              <p:par>
                                <p:cTn id="135" presetID="53" presetClass="entr" presetSubtype="16" fill="hold" grpId="6" nodeType="withEffect">
                                  <p:stCondLst>
                                    <p:cond delay="4200"/>
                                  </p:stCondLst>
                                  <p:childTnLst>
                                    <p:set>
                                      <p:cBhvr>
                                        <p:cTn id="136" dur="1" fill="hold">
                                          <p:stCondLst>
                                            <p:cond delay="0"/>
                                          </p:stCondLst>
                                        </p:cTn>
                                        <p:tgtEl>
                                          <p:spTgt spid="18"/>
                                        </p:tgtEl>
                                        <p:attrNameLst>
                                          <p:attrName>style.visibility</p:attrName>
                                        </p:attrNameLst>
                                      </p:cBhvr>
                                      <p:to>
                                        <p:strVal val="visible"/>
                                      </p:to>
                                    </p:set>
                                    <p:anim calcmode="lin" valueType="num">
                                      <p:cBhvr>
                                        <p:cTn id="137" dur="500" fill="hold"/>
                                        <p:tgtEl>
                                          <p:spTgt spid="18"/>
                                        </p:tgtEl>
                                        <p:attrNameLst>
                                          <p:attrName>ppt_w</p:attrName>
                                        </p:attrNameLst>
                                      </p:cBhvr>
                                      <p:tavLst>
                                        <p:tav tm="0">
                                          <p:val>
                                            <p:fltVal val="0"/>
                                          </p:val>
                                        </p:tav>
                                        <p:tav tm="100000">
                                          <p:val>
                                            <p:strVal val="#ppt_w"/>
                                          </p:val>
                                        </p:tav>
                                      </p:tavLst>
                                    </p:anim>
                                    <p:anim calcmode="lin" valueType="num">
                                      <p:cBhvr>
                                        <p:cTn id="138" dur="500" fill="hold"/>
                                        <p:tgtEl>
                                          <p:spTgt spid="18"/>
                                        </p:tgtEl>
                                        <p:attrNameLst>
                                          <p:attrName>ppt_h</p:attrName>
                                        </p:attrNameLst>
                                      </p:cBhvr>
                                      <p:tavLst>
                                        <p:tav tm="0">
                                          <p:val>
                                            <p:fltVal val="0"/>
                                          </p:val>
                                        </p:tav>
                                        <p:tav tm="100000">
                                          <p:val>
                                            <p:strVal val="#ppt_h"/>
                                          </p:val>
                                        </p:tav>
                                      </p:tavLst>
                                    </p:anim>
                                    <p:animEffect transition="in" filter="fade">
                                      <p:cBhvr>
                                        <p:cTn id="139" dur="500"/>
                                        <p:tgtEl>
                                          <p:spTgt spid="18"/>
                                        </p:tgtEl>
                                      </p:cBhvr>
                                    </p:animEffect>
                                  </p:childTnLst>
                                </p:cTn>
                              </p:par>
                              <p:par>
                                <p:cTn id="140" presetID="53" presetClass="entr" presetSubtype="16" fill="hold" grpId="6" nodeType="withEffect">
                                  <p:stCondLst>
                                    <p:cond delay="4400"/>
                                  </p:stCondLst>
                                  <p:childTnLst>
                                    <p:set>
                                      <p:cBhvr>
                                        <p:cTn id="141" dur="1" fill="hold">
                                          <p:stCondLst>
                                            <p:cond delay="0"/>
                                          </p:stCondLst>
                                        </p:cTn>
                                        <p:tgtEl>
                                          <p:spTgt spid="19"/>
                                        </p:tgtEl>
                                        <p:attrNameLst>
                                          <p:attrName>style.visibility</p:attrName>
                                        </p:attrNameLst>
                                      </p:cBhvr>
                                      <p:to>
                                        <p:strVal val="visible"/>
                                      </p:to>
                                    </p:set>
                                    <p:anim calcmode="lin" valueType="num">
                                      <p:cBhvr>
                                        <p:cTn id="142" dur="500" fill="hold"/>
                                        <p:tgtEl>
                                          <p:spTgt spid="19"/>
                                        </p:tgtEl>
                                        <p:attrNameLst>
                                          <p:attrName>ppt_w</p:attrName>
                                        </p:attrNameLst>
                                      </p:cBhvr>
                                      <p:tavLst>
                                        <p:tav tm="0">
                                          <p:val>
                                            <p:fltVal val="0"/>
                                          </p:val>
                                        </p:tav>
                                        <p:tav tm="100000">
                                          <p:val>
                                            <p:strVal val="#ppt_w"/>
                                          </p:val>
                                        </p:tav>
                                      </p:tavLst>
                                    </p:anim>
                                    <p:anim calcmode="lin" valueType="num">
                                      <p:cBhvr>
                                        <p:cTn id="143" dur="500" fill="hold"/>
                                        <p:tgtEl>
                                          <p:spTgt spid="19"/>
                                        </p:tgtEl>
                                        <p:attrNameLst>
                                          <p:attrName>ppt_h</p:attrName>
                                        </p:attrNameLst>
                                      </p:cBhvr>
                                      <p:tavLst>
                                        <p:tav tm="0">
                                          <p:val>
                                            <p:fltVal val="0"/>
                                          </p:val>
                                        </p:tav>
                                        <p:tav tm="100000">
                                          <p:val>
                                            <p:strVal val="#ppt_h"/>
                                          </p:val>
                                        </p:tav>
                                      </p:tavLst>
                                    </p:anim>
                                    <p:animEffect transition="in" filter="fade">
                                      <p:cBhvr>
                                        <p:cTn id="144"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6" grpId="2" animBg="1"/>
      <p:bldP spid="16" grpId="3" animBg="1"/>
      <p:bldP spid="16" grpId="4" animBg="1"/>
      <p:bldP spid="16" grpId="5" animBg="1"/>
      <p:bldP spid="16" grpId="6" animBg="1"/>
      <p:bldP spid="17" grpId="0" animBg="1"/>
      <p:bldP spid="17" grpId="1" animBg="1"/>
      <p:bldP spid="17" grpId="2" animBg="1"/>
      <p:bldP spid="17" grpId="3" animBg="1"/>
      <p:bldP spid="17" grpId="4" animBg="1"/>
      <p:bldP spid="17" grpId="5" animBg="1"/>
      <p:bldP spid="17" grpId="6" animBg="1"/>
      <p:bldP spid="18" grpId="0" animBg="1"/>
      <p:bldP spid="18" grpId="1" animBg="1"/>
      <p:bldP spid="18" grpId="2" animBg="1"/>
      <p:bldP spid="18" grpId="3" animBg="1"/>
      <p:bldP spid="18" grpId="4" animBg="1"/>
      <p:bldP spid="18" grpId="5" animBg="1"/>
      <p:bldP spid="18" grpId="6" animBg="1"/>
      <p:bldP spid="19" grpId="0" animBg="1"/>
      <p:bldP spid="19" grpId="1" animBg="1"/>
      <p:bldP spid="19" grpId="2" animBg="1"/>
      <p:bldP spid="19" grpId="3" animBg="1"/>
      <p:bldP spid="19" grpId="4" animBg="1"/>
      <p:bldP spid="19" grpId="5" animBg="1"/>
      <p:bldP spid="19" grpId="6"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grpSp>
        <p:nvGrpSpPr>
          <p:cNvPr id="2" name="Group 19">
            <a:extLst>
              <a:ext uri="{FF2B5EF4-FFF2-40B4-BE49-F238E27FC236}">
                <a16:creationId xmlns:a16="http://schemas.microsoft.com/office/drawing/2014/main" xmlns="" id="{E6A2525E-E8EA-420C-B009-A93D8C7AC422}"/>
              </a:ext>
            </a:extLst>
          </p:cNvPr>
          <p:cNvGrpSpPr/>
          <p:nvPr/>
        </p:nvGrpSpPr>
        <p:grpSpPr>
          <a:xfrm>
            <a:off x="1380608" y="3446702"/>
            <a:ext cx="4236991" cy="4187795"/>
            <a:chOff x="1951038" y="2584450"/>
            <a:chExt cx="4375150" cy="4324350"/>
          </a:xfrm>
        </p:grpSpPr>
        <p:sp>
          <p:nvSpPr>
            <p:cNvPr id="16" name="Freeform 5">
              <a:extLst>
                <a:ext uri="{FF2B5EF4-FFF2-40B4-BE49-F238E27FC236}">
                  <a16:creationId xmlns:a16="http://schemas.microsoft.com/office/drawing/2014/main" xmlns="" id="{AF0A23C6-7C2E-4594-BD7B-9AA111787B58}"/>
                </a:ext>
              </a:extLst>
            </p:cNvPr>
            <p:cNvSpPr>
              <a:spLocks/>
            </p:cNvSpPr>
            <p:nvPr/>
          </p:nvSpPr>
          <p:spPr bwMode="auto">
            <a:xfrm>
              <a:off x="1951038"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3">
                <a:lumMod val="60000"/>
                <a:lumOff val="4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dirty="0"/>
            </a:p>
          </p:txBody>
        </p:sp>
        <p:sp>
          <p:nvSpPr>
            <p:cNvPr id="19" name="Rectangle: Rounded Corners 18">
              <a:extLst>
                <a:ext uri="{FF2B5EF4-FFF2-40B4-BE49-F238E27FC236}">
                  <a16:creationId xmlns:a16="http://schemas.microsoft.com/office/drawing/2014/main" xmlns="" id="{B223CF45-4A9D-4A1F-AE36-E6995BF02400}"/>
                </a:ext>
              </a:extLst>
            </p:cNvPr>
            <p:cNvSpPr/>
            <p:nvPr/>
          </p:nvSpPr>
          <p:spPr>
            <a:xfrm>
              <a:off x="4791086" y="2963508"/>
              <a:ext cx="933807" cy="93380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a:latin typeface="Century Gothic" panose="020B0502020202020204" pitchFamily="34" charset="0"/>
                  <a:ea typeface="Roboto" panose="02000000000000000000" pitchFamily="2" charset="0"/>
                  <a:cs typeface="Calibri" panose="020F0502020204030204" pitchFamily="34" charset="0"/>
                </a:rPr>
                <a:t>01</a:t>
              </a:r>
            </a:p>
          </p:txBody>
        </p:sp>
      </p:grpSp>
      <p:grpSp>
        <p:nvGrpSpPr>
          <p:cNvPr id="3" name="Group 27">
            <a:extLst>
              <a:ext uri="{FF2B5EF4-FFF2-40B4-BE49-F238E27FC236}">
                <a16:creationId xmlns:a16="http://schemas.microsoft.com/office/drawing/2014/main" xmlns="" id="{FB6380FB-67E1-4495-9BE9-219630034858}"/>
              </a:ext>
            </a:extLst>
          </p:cNvPr>
          <p:cNvGrpSpPr/>
          <p:nvPr/>
        </p:nvGrpSpPr>
        <p:grpSpPr>
          <a:xfrm>
            <a:off x="5093014" y="3446702"/>
            <a:ext cx="4236991" cy="4187795"/>
            <a:chOff x="1956762" y="2584450"/>
            <a:chExt cx="4375150" cy="4324350"/>
          </a:xfrm>
        </p:grpSpPr>
        <p:sp>
          <p:nvSpPr>
            <p:cNvPr id="29" name="Freeform 5">
              <a:extLst>
                <a:ext uri="{FF2B5EF4-FFF2-40B4-BE49-F238E27FC236}">
                  <a16:creationId xmlns:a16="http://schemas.microsoft.com/office/drawing/2014/main" xmlns="" id="{AC4383A1-40DD-4228-9293-BCA4B37C2080}"/>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0" name="Rectangle: Rounded Corners 29">
              <a:extLst>
                <a:ext uri="{FF2B5EF4-FFF2-40B4-BE49-F238E27FC236}">
                  <a16:creationId xmlns:a16="http://schemas.microsoft.com/office/drawing/2014/main" xmlns="" id="{6321E389-78A4-4BD9-9861-B4473B5DFB7A}"/>
                </a:ext>
              </a:extLst>
            </p:cNvPr>
            <p:cNvSpPr/>
            <p:nvPr/>
          </p:nvSpPr>
          <p:spPr>
            <a:xfrm>
              <a:off x="4791086" y="2963508"/>
              <a:ext cx="933807" cy="93380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a:latin typeface="Century Gothic" panose="020B0502020202020204" pitchFamily="34" charset="0"/>
                  <a:ea typeface="Roboto" panose="02000000000000000000" pitchFamily="2" charset="0"/>
                  <a:cs typeface="Calibri" panose="020F0502020204030204" pitchFamily="34" charset="0"/>
                </a:rPr>
                <a:t>02</a:t>
              </a:r>
            </a:p>
          </p:txBody>
        </p:sp>
      </p:grpSp>
      <p:grpSp>
        <p:nvGrpSpPr>
          <p:cNvPr id="4" name="Group 30">
            <a:extLst>
              <a:ext uri="{FF2B5EF4-FFF2-40B4-BE49-F238E27FC236}">
                <a16:creationId xmlns:a16="http://schemas.microsoft.com/office/drawing/2014/main" xmlns="" id="{F4F8DFEA-D6C4-41F0-AB80-3FBB3864A4CD}"/>
              </a:ext>
            </a:extLst>
          </p:cNvPr>
          <p:cNvGrpSpPr/>
          <p:nvPr/>
        </p:nvGrpSpPr>
        <p:grpSpPr>
          <a:xfrm>
            <a:off x="8801131" y="3437853"/>
            <a:ext cx="4236991" cy="4187795"/>
            <a:chOff x="1956762" y="2584450"/>
            <a:chExt cx="4375150" cy="4324350"/>
          </a:xfrm>
        </p:grpSpPr>
        <p:sp>
          <p:nvSpPr>
            <p:cNvPr id="32" name="Freeform 5">
              <a:extLst>
                <a:ext uri="{FF2B5EF4-FFF2-40B4-BE49-F238E27FC236}">
                  <a16:creationId xmlns:a16="http://schemas.microsoft.com/office/drawing/2014/main" xmlns="" id="{5577B3C8-B3AC-4BFC-849F-E2AFBC4369BE}"/>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4" name="Rectangle: Rounded Corners 33">
              <a:extLst>
                <a:ext uri="{FF2B5EF4-FFF2-40B4-BE49-F238E27FC236}">
                  <a16:creationId xmlns:a16="http://schemas.microsoft.com/office/drawing/2014/main" xmlns="" id="{C057F105-72FE-4D12-A56E-57089D79BF68}"/>
                </a:ext>
              </a:extLst>
            </p:cNvPr>
            <p:cNvSpPr/>
            <p:nvPr/>
          </p:nvSpPr>
          <p:spPr>
            <a:xfrm>
              <a:off x="4791086" y="2963508"/>
              <a:ext cx="933807" cy="933807"/>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a:latin typeface="Century Gothic" panose="020B0502020202020204" pitchFamily="34" charset="0"/>
                  <a:ea typeface="Roboto" panose="02000000000000000000" pitchFamily="2" charset="0"/>
                  <a:cs typeface="Calibri" panose="020F0502020204030204" pitchFamily="34" charset="0"/>
                </a:rPr>
                <a:t>03</a:t>
              </a:r>
            </a:p>
          </p:txBody>
        </p:sp>
      </p:grpSp>
      <p:grpSp>
        <p:nvGrpSpPr>
          <p:cNvPr id="5" name="Group 34">
            <a:extLst>
              <a:ext uri="{FF2B5EF4-FFF2-40B4-BE49-F238E27FC236}">
                <a16:creationId xmlns:a16="http://schemas.microsoft.com/office/drawing/2014/main" xmlns="" id="{DA089138-F14D-4F6A-9C21-691553391BAD}"/>
              </a:ext>
            </a:extLst>
          </p:cNvPr>
          <p:cNvGrpSpPr/>
          <p:nvPr/>
        </p:nvGrpSpPr>
        <p:grpSpPr>
          <a:xfrm>
            <a:off x="12509247" y="3429002"/>
            <a:ext cx="4236991" cy="4187795"/>
            <a:chOff x="1956762" y="2584450"/>
            <a:chExt cx="4375150" cy="4324350"/>
          </a:xfrm>
        </p:grpSpPr>
        <p:sp>
          <p:nvSpPr>
            <p:cNvPr id="36" name="Freeform 5">
              <a:extLst>
                <a:ext uri="{FF2B5EF4-FFF2-40B4-BE49-F238E27FC236}">
                  <a16:creationId xmlns:a16="http://schemas.microsoft.com/office/drawing/2014/main" xmlns="" id="{AF536BF6-19A3-4CC5-AF40-BB781F2C8003}"/>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7" name="Rectangle: Rounded Corners 36">
              <a:extLst>
                <a:ext uri="{FF2B5EF4-FFF2-40B4-BE49-F238E27FC236}">
                  <a16:creationId xmlns:a16="http://schemas.microsoft.com/office/drawing/2014/main" xmlns="" id="{EA97B946-11F0-43DD-8822-1BF0209E0A51}"/>
                </a:ext>
              </a:extLst>
            </p:cNvPr>
            <p:cNvSpPr/>
            <p:nvPr/>
          </p:nvSpPr>
          <p:spPr>
            <a:xfrm>
              <a:off x="4791086" y="2963508"/>
              <a:ext cx="933807" cy="933807"/>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a:latin typeface="Century Gothic" panose="020B0502020202020204" pitchFamily="34" charset="0"/>
                  <a:ea typeface="Roboto" panose="02000000000000000000" pitchFamily="2" charset="0"/>
                  <a:cs typeface="Calibri" panose="020F0502020204030204" pitchFamily="34" charset="0"/>
                </a:rPr>
                <a:t>04</a:t>
              </a:r>
            </a:p>
          </p:txBody>
        </p:sp>
      </p:grpSp>
      <p:sp>
        <p:nvSpPr>
          <p:cNvPr id="41" name="TextBox 40">
            <a:extLst>
              <a:ext uri="{FF2B5EF4-FFF2-40B4-BE49-F238E27FC236}">
                <a16:creationId xmlns:a16="http://schemas.microsoft.com/office/drawing/2014/main" xmlns="" id="{E05F7B95-E100-4423-9E7A-5C20DCDADF5C}"/>
              </a:ext>
            </a:extLst>
          </p:cNvPr>
          <p:cNvSpPr txBox="1"/>
          <p:nvPr/>
        </p:nvSpPr>
        <p:spPr>
          <a:xfrm>
            <a:off x="2083399" y="4825104"/>
            <a:ext cx="2898972" cy="1754326"/>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3600" dirty="0" smtClean="0">
                <a:solidFill>
                  <a:schemeClr val="bg1"/>
                </a:solidFill>
                <a:latin typeface="Times New Roman" panose="02020603050405020304" pitchFamily="18" charset="0"/>
                <a:cs typeface="Times New Roman" panose="02020603050405020304" pitchFamily="18" charset="0"/>
              </a:rPr>
              <a:t>Should be systematic in nature.</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3878127" y="1360020"/>
            <a:ext cx="10531750" cy="567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3962"/>
              </a:lnSpc>
            </a:pPr>
            <a:r>
              <a:rPr lang="en-IN" sz="5400" dirty="0" smtClean="0">
                <a:solidFill>
                  <a:schemeClr val="bg1"/>
                </a:solidFill>
                <a:latin typeface="Arial Black" pitchFamily="34" charset="0"/>
              </a:rPr>
              <a:t>FEATURES OF RESEARCH</a:t>
            </a:r>
            <a:endParaRPr lang="en-US" sz="5400" kern="500" dirty="0">
              <a:ln w="15875">
                <a:noFill/>
                <a:round/>
              </a:ln>
              <a:solidFill>
                <a:schemeClr val="bg1"/>
              </a:solidFill>
              <a:latin typeface="Arial Black" pitchFamily="34" charset="0"/>
              <a:cs typeface="Calibri Light" panose="020F0302020204030204" pitchFamily="34" charset="0"/>
            </a:endParaRPr>
          </a:p>
        </p:txBody>
      </p:sp>
      <p:sp>
        <p:nvSpPr>
          <p:cNvPr id="50" name="Rectangle: Rounded Corners 49">
            <a:extLst>
              <a:ext uri="{FF2B5EF4-FFF2-40B4-BE49-F238E27FC236}">
                <a16:creationId xmlns:a16="http://schemas.microsoft.com/office/drawing/2014/main" xmlns="" id="{5CC7A86D-1CA2-4270-8D83-6C7199291351}"/>
              </a:ext>
            </a:extLst>
          </p:cNvPr>
          <p:cNvSpPr/>
          <p:nvPr/>
        </p:nvSpPr>
        <p:spPr>
          <a:xfrm>
            <a:off x="8395927" y="2650371"/>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1" name="Rectangle: Rounded Corners 50">
            <a:extLst>
              <a:ext uri="{FF2B5EF4-FFF2-40B4-BE49-F238E27FC236}">
                <a16:creationId xmlns:a16="http://schemas.microsoft.com/office/drawing/2014/main" xmlns="" id="{EA5A80E8-1562-4886-ACB8-50AA273F78C0}"/>
              </a:ext>
            </a:extLst>
          </p:cNvPr>
          <p:cNvSpPr/>
          <p:nvPr/>
        </p:nvSpPr>
        <p:spPr>
          <a:xfrm>
            <a:off x="8821002" y="2650371"/>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2" name="Rectangle: Rounded Corners 51">
            <a:extLst>
              <a:ext uri="{FF2B5EF4-FFF2-40B4-BE49-F238E27FC236}">
                <a16:creationId xmlns:a16="http://schemas.microsoft.com/office/drawing/2014/main" xmlns="" id="{D2DE6010-626B-48A5-BDE6-2F7050DAD015}"/>
              </a:ext>
            </a:extLst>
          </p:cNvPr>
          <p:cNvSpPr/>
          <p:nvPr/>
        </p:nvSpPr>
        <p:spPr>
          <a:xfrm>
            <a:off x="9246077" y="2650371"/>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3" name="Rectangle: Rounded Corners 52">
            <a:extLst>
              <a:ext uri="{FF2B5EF4-FFF2-40B4-BE49-F238E27FC236}">
                <a16:creationId xmlns:a16="http://schemas.microsoft.com/office/drawing/2014/main" xmlns="" id="{1F8B56AD-178D-4D25-81D9-F37CCE9847F9}"/>
              </a:ext>
            </a:extLst>
          </p:cNvPr>
          <p:cNvSpPr/>
          <p:nvPr/>
        </p:nvSpPr>
        <p:spPr>
          <a:xfrm>
            <a:off x="9671153" y="2650371"/>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40" name="TextBox 39">
            <a:extLst>
              <a:ext uri="{FF2B5EF4-FFF2-40B4-BE49-F238E27FC236}">
                <a16:creationId xmlns:a16="http://schemas.microsoft.com/office/drawing/2014/main" xmlns="" id="{E05F7B95-E100-4423-9E7A-5C20DCDADF5C}"/>
              </a:ext>
            </a:extLst>
          </p:cNvPr>
          <p:cNvSpPr txBox="1"/>
          <p:nvPr/>
        </p:nvSpPr>
        <p:spPr>
          <a:xfrm>
            <a:off x="5844557" y="4816804"/>
            <a:ext cx="2898972" cy="1200329"/>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3600" dirty="0" smtClean="0">
                <a:solidFill>
                  <a:schemeClr val="bg1"/>
                </a:solidFill>
                <a:latin typeface="Times New Roman" panose="02020603050405020304" pitchFamily="18" charset="0"/>
                <a:cs typeface="Times New Roman" panose="02020603050405020304" pitchFamily="18" charset="0"/>
              </a:rPr>
              <a:t>Should be logical.</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xmlns="" id="{E05F7B95-E100-4423-9E7A-5C20DCDADF5C}"/>
              </a:ext>
            </a:extLst>
          </p:cNvPr>
          <p:cNvSpPr txBox="1"/>
          <p:nvPr/>
        </p:nvSpPr>
        <p:spPr>
          <a:xfrm>
            <a:off x="9556963" y="4726248"/>
            <a:ext cx="2898972" cy="2308324"/>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3600" dirty="0" smtClean="0">
                <a:solidFill>
                  <a:schemeClr val="bg1"/>
                </a:solidFill>
                <a:latin typeface="Times New Roman" panose="02020603050405020304" pitchFamily="18" charset="0"/>
                <a:cs typeface="Times New Roman" panose="02020603050405020304" pitchFamily="18" charset="0"/>
              </a:rPr>
              <a:t>Should be empirical and replicable in nature. </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xmlns="" id="{E05F7B95-E100-4423-9E7A-5C20DCDADF5C}"/>
              </a:ext>
            </a:extLst>
          </p:cNvPr>
          <p:cNvSpPr txBox="1"/>
          <p:nvPr/>
        </p:nvSpPr>
        <p:spPr>
          <a:xfrm>
            <a:off x="13291413" y="4989251"/>
            <a:ext cx="2898972" cy="1631216"/>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3600" dirty="0" smtClean="0">
                <a:solidFill>
                  <a:schemeClr val="bg1"/>
                </a:solidFill>
                <a:latin typeface="Times New Roman" panose="02020603050405020304" pitchFamily="18" charset="0"/>
                <a:cs typeface="Times New Roman" panose="02020603050405020304" pitchFamily="18" charset="0"/>
              </a:rPr>
              <a:t>Should be </a:t>
            </a:r>
            <a:endParaRPr lang="en-US" sz="3600" dirty="0" smtClean="0">
              <a:solidFill>
                <a:schemeClr val="bg1"/>
              </a:solidFill>
              <a:latin typeface="Times New Roman" panose="02020603050405020304" pitchFamily="18" charset="0"/>
              <a:cs typeface="Times New Roman" panose="02020603050405020304" pitchFamily="18" charset="0"/>
            </a:endParaRPr>
          </a:p>
          <a:p>
            <a:pPr>
              <a:lnSpc>
                <a:spcPts val="2446"/>
              </a:lnSpc>
            </a:pPr>
            <a:endParaRPr lang="en-US" sz="3600" dirty="0" smtClean="0">
              <a:solidFill>
                <a:schemeClr val="bg1"/>
              </a:solidFill>
              <a:latin typeface="Times New Roman" panose="02020603050405020304" pitchFamily="18" charset="0"/>
              <a:cs typeface="Times New Roman" panose="02020603050405020304" pitchFamily="18" charset="0"/>
            </a:endParaRPr>
          </a:p>
          <a:p>
            <a:pPr>
              <a:lnSpc>
                <a:spcPts val="2446"/>
              </a:lnSpc>
            </a:pPr>
            <a:r>
              <a:rPr lang="en-US" sz="3600" dirty="0" smtClean="0">
                <a:solidFill>
                  <a:schemeClr val="bg1"/>
                </a:solidFill>
                <a:latin typeface="Times New Roman" panose="02020603050405020304" pitchFamily="18" charset="0"/>
                <a:cs typeface="Times New Roman" panose="02020603050405020304" pitchFamily="18" charset="0"/>
              </a:rPr>
              <a:t>according to</a:t>
            </a:r>
          </a:p>
          <a:p>
            <a:pPr>
              <a:lnSpc>
                <a:spcPts val="2446"/>
              </a:lnSpc>
            </a:pPr>
            <a:endParaRPr lang="en-US" sz="3600" dirty="0" smtClean="0">
              <a:solidFill>
                <a:schemeClr val="bg1"/>
              </a:solidFill>
              <a:latin typeface="Times New Roman" panose="02020603050405020304" pitchFamily="18" charset="0"/>
              <a:cs typeface="Times New Roman" panose="02020603050405020304" pitchFamily="18" charset="0"/>
            </a:endParaRPr>
          </a:p>
          <a:p>
            <a:pPr>
              <a:lnSpc>
                <a:spcPts val="2446"/>
              </a:lnSpc>
            </a:pPr>
            <a:r>
              <a:rPr lang="en-US" sz="3600" dirty="0" smtClean="0">
                <a:solidFill>
                  <a:schemeClr val="bg1"/>
                </a:solidFill>
                <a:latin typeface="Times New Roman" panose="02020603050405020304" pitchFamily="18" charset="0"/>
                <a:cs typeface="Times New Roman" panose="02020603050405020304" pitchFamily="18" charset="0"/>
              </a:rPr>
              <a:t>plans</a:t>
            </a:r>
            <a:r>
              <a:rPr lang="en-US" sz="3600" dirty="0" smtClean="0">
                <a:solidFill>
                  <a:schemeClr val="bg1"/>
                </a:solidFill>
                <a:latin typeface="Times New Roman" panose="02020603050405020304" pitchFamily="18" charset="0"/>
                <a:cs typeface="Times New Roman" panose="02020603050405020304" pitchFamily="18" charset="0"/>
              </a:rPr>
              <a:t>.</a:t>
            </a:r>
            <a:endParaRPr lang="en-US" sz="3600" b="1" kern="500" spc="98" dirty="0">
              <a:ln w="15875">
                <a:noFill/>
                <a:round/>
              </a:ln>
              <a:solidFill>
                <a:schemeClr val="bg1"/>
              </a:solidFill>
              <a:latin typeface="Century Gothic" panose="020B0502020202020204" pitchFamily="34" charset="0"/>
              <a:ea typeface="Tahoma" panose="020B0604030504040204" pitchFamily="34" charset="0"/>
              <a:cs typeface="Tahoma" panose="020B0604030504040204" pitchFamily="34" charset="0"/>
            </a:endParaRPr>
          </a:p>
        </p:txBody>
      </p:sp>
      <p:sp>
        <p:nvSpPr>
          <p:cNvPr id="42" name="Freeform 5">
            <a:extLst>
              <a:ext uri="{FF2B5EF4-FFF2-40B4-BE49-F238E27FC236}">
                <a16:creationId xmlns:a16="http://schemas.microsoft.com/office/drawing/2014/main" xmlns="" id="{2FD9FB05-26D1-4AFD-85AD-E337EB2EDF4A}"/>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3" name="Freeform 5">
            <a:extLst>
              <a:ext uri="{FF2B5EF4-FFF2-40B4-BE49-F238E27FC236}">
                <a16:creationId xmlns:a16="http://schemas.microsoft.com/office/drawing/2014/main" xmlns="" id="{57DEEE33-BED2-4E71-B18C-13C593615A03}"/>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4" name="Freeform 5">
            <a:extLst>
              <a:ext uri="{FF2B5EF4-FFF2-40B4-BE49-F238E27FC236}">
                <a16:creationId xmlns:a16="http://schemas.microsoft.com/office/drawing/2014/main" xmlns="" id="{01E424E4-F013-49D1-BC3D-354EEADD5CF6}"/>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7" name="Freeform 5">
            <a:extLst>
              <a:ext uri="{FF2B5EF4-FFF2-40B4-BE49-F238E27FC236}">
                <a16:creationId xmlns:a16="http://schemas.microsoft.com/office/drawing/2014/main" xmlns="" id="{62A5E297-EE22-4F20-97B0-5DEC690FD83A}"/>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xmlns="" val="57312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heel(1)">
                                      <p:cBhvr>
                                        <p:cTn id="12" dur="1300"/>
                                        <p:tgtEl>
                                          <p:spTgt spid="2"/>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p:cTn id="15" dur="500" fill="hold"/>
                                        <p:tgtEl>
                                          <p:spTgt spid="50"/>
                                        </p:tgtEl>
                                        <p:attrNameLst>
                                          <p:attrName>ppt_w</p:attrName>
                                        </p:attrNameLst>
                                      </p:cBhvr>
                                      <p:tavLst>
                                        <p:tav tm="0">
                                          <p:val>
                                            <p:fltVal val="0"/>
                                          </p:val>
                                        </p:tav>
                                        <p:tav tm="100000">
                                          <p:val>
                                            <p:strVal val="#ppt_w"/>
                                          </p:val>
                                        </p:tav>
                                      </p:tavLst>
                                    </p:anim>
                                    <p:anim calcmode="lin" valueType="num">
                                      <p:cBhvr>
                                        <p:cTn id="16" dur="500" fill="hold"/>
                                        <p:tgtEl>
                                          <p:spTgt spid="50"/>
                                        </p:tgtEl>
                                        <p:attrNameLst>
                                          <p:attrName>ppt_h</p:attrName>
                                        </p:attrNameLst>
                                      </p:cBhvr>
                                      <p:tavLst>
                                        <p:tav tm="0">
                                          <p:val>
                                            <p:fltVal val="0"/>
                                          </p:val>
                                        </p:tav>
                                        <p:tav tm="100000">
                                          <p:val>
                                            <p:strVal val="#ppt_h"/>
                                          </p:val>
                                        </p:tav>
                                      </p:tavLst>
                                    </p:anim>
                                    <p:animEffect transition="in" filter="fade">
                                      <p:cBhvr>
                                        <p:cTn id="17" dur="500"/>
                                        <p:tgtEl>
                                          <p:spTgt spid="50"/>
                                        </p:tgtEl>
                                      </p:cBhvr>
                                    </p:animEffect>
                                  </p:childTnLst>
                                </p:cTn>
                              </p:par>
                              <p:par>
                                <p:cTn id="18" presetID="10" presetClass="entr" presetSubtype="0" fill="hold" grpId="0" nodeType="withEffect">
                                  <p:stCondLst>
                                    <p:cond delay="100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heel(1)">
                                      <p:cBhvr>
                                        <p:cTn id="25" dur="1300"/>
                                        <p:tgtEl>
                                          <p:spTgt spid="3"/>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cBhvr>
                                        <p:cTn id="28" dur="500" fill="hold"/>
                                        <p:tgtEl>
                                          <p:spTgt spid="51"/>
                                        </p:tgtEl>
                                        <p:attrNameLst>
                                          <p:attrName>ppt_w</p:attrName>
                                        </p:attrNameLst>
                                      </p:cBhvr>
                                      <p:tavLst>
                                        <p:tav tm="0">
                                          <p:val>
                                            <p:fltVal val="0"/>
                                          </p:val>
                                        </p:tav>
                                        <p:tav tm="100000">
                                          <p:val>
                                            <p:strVal val="#ppt_w"/>
                                          </p:val>
                                        </p:tav>
                                      </p:tavLst>
                                    </p:anim>
                                    <p:anim calcmode="lin" valueType="num">
                                      <p:cBhvr>
                                        <p:cTn id="29" dur="500" fill="hold"/>
                                        <p:tgtEl>
                                          <p:spTgt spid="51"/>
                                        </p:tgtEl>
                                        <p:attrNameLst>
                                          <p:attrName>ppt_h</p:attrName>
                                        </p:attrNameLst>
                                      </p:cBhvr>
                                      <p:tavLst>
                                        <p:tav tm="0">
                                          <p:val>
                                            <p:fltVal val="0"/>
                                          </p:val>
                                        </p:tav>
                                        <p:tav tm="100000">
                                          <p:val>
                                            <p:strVal val="#ppt_h"/>
                                          </p:val>
                                        </p:tav>
                                      </p:tavLst>
                                    </p:anim>
                                    <p:animEffect transition="in" filter="fade">
                                      <p:cBhvr>
                                        <p:cTn id="30" dur="500"/>
                                        <p:tgtEl>
                                          <p:spTgt spid="51"/>
                                        </p:tgtEl>
                                      </p:cBhvr>
                                    </p:animEffect>
                                  </p:childTnLst>
                                </p:cTn>
                              </p:par>
                              <p:par>
                                <p:cTn id="31" presetID="10" presetClass="entr" presetSubtype="0" fill="hold" grpId="0" nodeType="withEffect">
                                  <p:stCondLst>
                                    <p:cond delay="100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heel(1)">
                                      <p:cBhvr>
                                        <p:cTn id="38" dur="1300"/>
                                        <p:tgtEl>
                                          <p:spTgt spid="4"/>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par>
                                <p:cTn id="44" presetID="10" presetClass="entr" presetSubtype="0" fill="hold" grpId="0" nodeType="withEffect">
                                  <p:stCondLst>
                                    <p:cond delay="1000"/>
                                  </p:stCondLst>
                                  <p:childTnLst>
                                    <p:set>
                                      <p:cBhvr>
                                        <p:cTn id="45" dur="1" fill="hold">
                                          <p:stCondLst>
                                            <p:cond delay="0"/>
                                          </p:stCondLst>
                                        </p:cTn>
                                        <p:tgtEl>
                                          <p:spTgt spid="54"/>
                                        </p:tgtEl>
                                        <p:attrNameLst>
                                          <p:attrName>style.visibility</p:attrName>
                                        </p:attrNameLst>
                                      </p:cBhvr>
                                      <p:to>
                                        <p:strVal val="visible"/>
                                      </p:to>
                                    </p:set>
                                    <p:animEffect transition="in" filter="fade">
                                      <p:cBhvr>
                                        <p:cTn id="46" dur="500"/>
                                        <p:tgtEl>
                                          <p:spTgt spid="54"/>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wheel(1)">
                                      <p:cBhvr>
                                        <p:cTn id="51" dur="1300"/>
                                        <p:tgtEl>
                                          <p:spTgt spid="5"/>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p:cTn id="54" dur="500" fill="hold"/>
                                        <p:tgtEl>
                                          <p:spTgt spid="53"/>
                                        </p:tgtEl>
                                        <p:attrNameLst>
                                          <p:attrName>ppt_w</p:attrName>
                                        </p:attrNameLst>
                                      </p:cBhvr>
                                      <p:tavLst>
                                        <p:tav tm="0">
                                          <p:val>
                                            <p:fltVal val="0"/>
                                          </p:val>
                                        </p:tav>
                                        <p:tav tm="100000">
                                          <p:val>
                                            <p:strVal val="#ppt_w"/>
                                          </p:val>
                                        </p:tav>
                                      </p:tavLst>
                                    </p:anim>
                                    <p:anim calcmode="lin" valueType="num">
                                      <p:cBhvr>
                                        <p:cTn id="55" dur="500" fill="hold"/>
                                        <p:tgtEl>
                                          <p:spTgt spid="53"/>
                                        </p:tgtEl>
                                        <p:attrNameLst>
                                          <p:attrName>ppt_h</p:attrName>
                                        </p:attrNameLst>
                                      </p:cBhvr>
                                      <p:tavLst>
                                        <p:tav tm="0">
                                          <p:val>
                                            <p:fltVal val="0"/>
                                          </p:val>
                                        </p:tav>
                                        <p:tav tm="100000">
                                          <p:val>
                                            <p:strVal val="#ppt_h"/>
                                          </p:val>
                                        </p:tav>
                                      </p:tavLst>
                                    </p:anim>
                                    <p:animEffect transition="in" filter="fade">
                                      <p:cBhvr>
                                        <p:cTn id="56" dur="500"/>
                                        <p:tgtEl>
                                          <p:spTgt spid="53"/>
                                        </p:tgtEl>
                                      </p:cBhvr>
                                    </p:animEffect>
                                  </p:childTnLst>
                                </p:cTn>
                              </p:par>
                              <p:par>
                                <p:cTn id="57" presetID="10" presetClass="entr" presetSubtype="0" fill="hold" grpId="0" nodeType="withEffect">
                                  <p:stCondLst>
                                    <p:cond delay="1000"/>
                                  </p:stCondLst>
                                  <p:childTnLst>
                                    <p:set>
                                      <p:cBhvr>
                                        <p:cTn id="58" dur="1" fill="hold">
                                          <p:stCondLst>
                                            <p:cond delay="0"/>
                                          </p:stCondLst>
                                        </p:cTn>
                                        <p:tgtEl>
                                          <p:spTgt spid="56"/>
                                        </p:tgtEl>
                                        <p:attrNameLst>
                                          <p:attrName>style.visibility</p:attrName>
                                        </p:attrNameLst>
                                      </p:cBhvr>
                                      <p:to>
                                        <p:strVal val="visible"/>
                                      </p:to>
                                    </p:set>
                                    <p:animEffect transition="in" filter="fade">
                                      <p:cBhvr>
                                        <p:cTn id="5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5" grpId="0"/>
      <p:bldP spid="50" grpId="0" animBg="1"/>
      <p:bldP spid="51" grpId="0" animBg="1"/>
      <p:bldP spid="52" grpId="0" animBg="1"/>
      <p:bldP spid="53" grpId="0" animBg="1"/>
      <p:bldP spid="40" grpId="0"/>
      <p:bldP spid="54" grpId="0"/>
      <p:bldP spid="56"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100000">
              <a:schemeClr val="accent3">
                <a:lumMod val="75000"/>
              </a:schemeClr>
            </a:gs>
          </a:gsLst>
          <a:lin ang="5400000" scaled="0"/>
        </a:gradFill>
        <a:effectLst/>
      </p:bgPr>
    </p:bg>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grpSp>
        <p:nvGrpSpPr>
          <p:cNvPr id="20" name="Group 19">
            <a:extLst>
              <a:ext uri="{FF2B5EF4-FFF2-40B4-BE49-F238E27FC236}">
                <a16:creationId xmlns:a16="http://schemas.microsoft.com/office/drawing/2014/main" xmlns="" id="{E6A2525E-E8EA-420C-B009-A93D8C7AC422}"/>
              </a:ext>
            </a:extLst>
          </p:cNvPr>
          <p:cNvGrpSpPr/>
          <p:nvPr/>
        </p:nvGrpSpPr>
        <p:grpSpPr>
          <a:xfrm>
            <a:off x="1380608" y="3446702"/>
            <a:ext cx="4236991" cy="4187795"/>
            <a:chOff x="1951038" y="2584450"/>
            <a:chExt cx="4375150" cy="4324350"/>
          </a:xfrm>
        </p:grpSpPr>
        <p:sp>
          <p:nvSpPr>
            <p:cNvPr id="16" name="Freeform 5">
              <a:extLst>
                <a:ext uri="{FF2B5EF4-FFF2-40B4-BE49-F238E27FC236}">
                  <a16:creationId xmlns:a16="http://schemas.microsoft.com/office/drawing/2014/main" xmlns="" id="{AF0A23C6-7C2E-4594-BD7B-9AA111787B58}"/>
                </a:ext>
              </a:extLst>
            </p:cNvPr>
            <p:cNvSpPr>
              <a:spLocks/>
            </p:cNvSpPr>
            <p:nvPr/>
          </p:nvSpPr>
          <p:spPr bwMode="auto">
            <a:xfrm>
              <a:off x="1951038"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3">
                <a:lumMod val="60000"/>
                <a:lumOff val="4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dirty="0"/>
            </a:p>
          </p:txBody>
        </p:sp>
        <p:sp>
          <p:nvSpPr>
            <p:cNvPr id="19" name="Rectangle: Rounded Corners 18">
              <a:extLst>
                <a:ext uri="{FF2B5EF4-FFF2-40B4-BE49-F238E27FC236}">
                  <a16:creationId xmlns:a16="http://schemas.microsoft.com/office/drawing/2014/main" xmlns="" id="{B223CF45-4A9D-4A1F-AE36-E6995BF02400}"/>
                </a:ext>
              </a:extLst>
            </p:cNvPr>
            <p:cNvSpPr/>
            <p:nvPr/>
          </p:nvSpPr>
          <p:spPr>
            <a:xfrm>
              <a:off x="4791086" y="2963508"/>
              <a:ext cx="933807" cy="933807"/>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smtClean="0">
                  <a:latin typeface="Century Gothic" panose="020B0502020202020204" pitchFamily="34" charset="0"/>
                  <a:ea typeface="Roboto" panose="02000000000000000000" pitchFamily="2" charset="0"/>
                  <a:cs typeface="Calibri" panose="020F0502020204030204" pitchFamily="34" charset="0"/>
                </a:rPr>
                <a:t>05</a:t>
              </a:r>
              <a:endParaRPr lang="en-US" sz="3424" b="1" dirty="0">
                <a:latin typeface="Century Gothic" panose="020B0502020202020204" pitchFamily="34" charset="0"/>
                <a:ea typeface="Roboto" panose="02000000000000000000" pitchFamily="2" charset="0"/>
                <a:cs typeface="Calibri" panose="020F0502020204030204" pitchFamily="34" charset="0"/>
              </a:endParaRPr>
            </a:p>
          </p:txBody>
        </p:sp>
      </p:grpSp>
      <p:grpSp>
        <p:nvGrpSpPr>
          <p:cNvPr id="28" name="Group 27">
            <a:extLst>
              <a:ext uri="{FF2B5EF4-FFF2-40B4-BE49-F238E27FC236}">
                <a16:creationId xmlns:a16="http://schemas.microsoft.com/office/drawing/2014/main" xmlns="" id="{FB6380FB-67E1-4495-9BE9-219630034858}"/>
              </a:ext>
            </a:extLst>
          </p:cNvPr>
          <p:cNvGrpSpPr/>
          <p:nvPr/>
        </p:nvGrpSpPr>
        <p:grpSpPr>
          <a:xfrm>
            <a:off x="5093014" y="3446702"/>
            <a:ext cx="4236991" cy="4187795"/>
            <a:chOff x="1956762" y="2584450"/>
            <a:chExt cx="4375150" cy="4324350"/>
          </a:xfrm>
        </p:grpSpPr>
        <p:sp>
          <p:nvSpPr>
            <p:cNvPr id="29" name="Freeform 5">
              <a:extLst>
                <a:ext uri="{FF2B5EF4-FFF2-40B4-BE49-F238E27FC236}">
                  <a16:creationId xmlns:a16="http://schemas.microsoft.com/office/drawing/2014/main" xmlns="" id="{AC4383A1-40DD-4228-9293-BCA4B37C2080}"/>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0" name="Rectangle: Rounded Corners 29">
              <a:extLst>
                <a:ext uri="{FF2B5EF4-FFF2-40B4-BE49-F238E27FC236}">
                  <a16:creationId xmlns:a16="http://schemas.microsoft.com/office/drawing/2014/main" xmlns="" id="{6321E389-78A4-4BD9-9861-B4473B5DFB7A}"/>
                </a:ext>
              </a:extLst>
            </p:cNvPr>
            <p:cNvSpPr/>
            <p:nvPr/>
          </p:nvSpPr>
          <p:spPr>
            <a:xfrm>
              <a:off x="4791086" y="2963508"/>
              <a:ext cx="933807" cy="93380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smtClean="0">
                  <a:latin typeface="Century Gothic" panose="020B0502020202020204" pitchFamily="34" charset="0"/>
                  <a:ea typeface="Roboto" panose="02000000000000000000" pitchFamily="2" charset="0"/>
                  <a:cs typeface="Calibri" panose="020F0502020204030204" pitchFamily="34" charset="0"/>
                </a:rPr>
                <a:t>06</a:t>
              </a:r>
              <a:endParaRPr lang="en-US" sz="3424" b="1" dirty="0">
                <a:latin typeface="Century Gothic" panose="020B0502020202020204" pitchFamily="34" charset="0"/>
                <a:ea typeface="Roboto" panose="02000000000000000000" pitchFamily="2" charset="0"/>
                <a:cs typeface="Calibri" panose="020F0502020204030204" pitchFamily="34" charset="0"/>
              </a:endParaRPr>
            </a:p>
          </p:txBody>
        </p:sp>
      </p:grpSp>
      <p:grpSp>
        <p:nvGrpSpPr>
          <p:cNvPr id="31" name="Group 30">
            <a:extLst>
              <a:ext uri="{FF2B5EF4-FFF2-40B4-BE49-F238E27FC236}">
                <a16:creationId xmlns:a16="http://schemas.microsoft.com/office/drawing/2014/main" xmlns="" id="{F4F8DFEA-D6C4-41F0-AB80-3FBB3864A4CD}"/>
              </a:ext>
            </a:extLst>
          </p:cNvPr>
          <p:cNvGrpSpPr/>
          <p:nvPr/>
        </p:nvGrpSpPr>
        <p:grpSpPr>
          <a:xfrm>
            <a:off x="8801131" y="3437853"/>
            <a:ext cx="4236991" cy="4187795"/>
            <a:chOff x="1956762" y="2584450"/>
            <a:chExt cx="4375150" cy="4324350"/>
          </a:xfrm>
        </p:grpSpPr>
        <p:sp>
          <p:nvSpPr>
            <p:cNvPr id="32" name="Freeform 5">
              <a:extLst>
                <a:ext uri="{FF2B5EF4-FFF2-40B4-BE49-F238E27FC236}">
                  <a16:creationId xmlns:a16="http://schemas.microsoft.com/office/drawing/2014/main" xmlns="" id="{5577B3C8-B3AC-4BFC-849F-E2AFBC4369BE}"/>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4" name="Rectangle: Rounded Corners 33">
              <a:extLst>
                <a:ext uri="{FF2B5EF4-FFF2-40B4-BE49-F238E27FC236}">
                  <a16:creationId xmlns:a16="http://schemas.microsoft.com/office/drawing/2014/main" xmlns="" id="{C057F105-72FE-4D12-A56E-57089D79BF68}"/>
                </a:ext>
              </a:extLst>
            </p:cNvPr>
            <p:cNvSpPr/>
            <p:nvPr/>
          </p:nvSpPr>
          <p:spPr>
            <a:xfrm>
              <a:off x="4791086" y="2963508"/>
              <a:ext cx="933807" cy="933807"/>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smtClean="0">
                  <a:latin typeface="Century Gothic" panose="020B0502020202020204" pitchFamily="34" charset="0"/>
                  <a:ea typeface="Roboto" panose="02000000000000000000" pitchFamily="2" charset="0"/>
                  <a:cs typeface="Calibri" panose="020F0502020204030204" pitchFamily="34" charset="0"/>
                </a:rPr>
                <a:t>07</a:t>
              </a:r>
              <a:endParaRPr lang="en-US" sz="3424" b="1" dirty="0">
                <a:latin typeface="Century Gothic" panose="020B0502020202020204" pitchFamily="34" charset="0"/>
                <a:ea typeface="Roboto" panose="02000000000000000000" pitchFamily="2" charset="0"/>
                <a:cs typeface="Calibri" panose="020F0502020204030204" pitchFamily="34" charset="0"/>
              </a:endParaRPr>
            </a:p>
          </p:txBody>
        </p:sp>
      </p:grpSp>
      <p:grpSp>
        <p:nvGrpSpPr>
          <p:cNvPr id="35" name="Group 34">
            <a:extLst>
              <a:ext uri="{FF2B5EF4-FFF2-40B4-BE49-F238E27FC236}">
                <a16:creationId xmlns:a16="http://schemas.microsoft.com/office/drawing/2014/main" xmlns="" id="{DA089138-F14D-4F6A-9C21-691553391BAD}"/>
              </a:ext>
            </a:extLst>
          </p:cNvPr>
          <p:cNvGrpSpPr/>
          <p:nvPr/>
        </p:nvGrpSpPr>
        <p:grpSpPr>
          <a:xfrm>
            <a:off x="12509247" y="3429002"/>
            <a:ext cx="4236991" cy="4187795"/>
            <a:chOff x="1956762" y="2584450"/>
            <a:chExt cx="4375150" cy="4324350"/>
          </a:xfrm>
        </p:grpSpPr>
        <p:sp>
          <p:nvSpPr>
            <p:cNvPr id="36" name="Freeform 5">
              <a:extLst>
                <a:ext uri="{FF2B5EF4-FFF2-40B4-BE49-F238E27FC236}">
                  <a16:creationId xmlns:a16="http://schemas.microsoft.com/office/drawing/2014/main" xmlns="" id="{AF536BF6-19A3-4CC5-AF40-BB781F2C8003}"/>
                </a:ext>
              </a:extLst>
            </p:cNvPr>
            <p:cNvSpPr>
              <a:spLocks/>
            </p:cNvSpPr>
            <p:nvPr/>
          </p:nvSpPr>
          <p:spPr bwMode="auto">
            <a:xfrm>
              <a:off x="1956762" y="2584450"/>
              <a:ext cx="4375150" cy="4324350"/>
            </a:xfrm>
            <a:custGeom>
              <a:avLst/>
              <a:gdLst>
                <a:gd name="T0" fmla="*/ 1549 w 3095"/>
                <a:gd name="T1" fmla="*/ 593 h 3062"/>
                <a:gd name="T2" fmla="*/ 865 w 3095"/>
                <a:gd name="T3" fmla="*/ 593 h 3062"/>
                <a:gd name="T4" fmla="*/ 388 w 3095"/>
                <a:gd name="T5" fmla="*/ 1023 h 3062"/>
                <a:gd name="T6" fmla="*/ 388 w 3095"/>
                <a:gd name="T7" fmla="*/ 2197 h 3062"/>
                <a:gd name="T8" fmla="*/ 818 w 3095"/>
                <a:gd name="T9" fmla="*/ 2674 h 3062"/>
                <a:gd name="T10" fmla="*/ 1649 w 3095"/>
                <a:gd name="T11" fmla="*/ 2674 h 3062"/>
                <a:gd name="T12" fmla="*/ 1649 w 3095"/>
                <a:gd name="T13" fmla="*/ 2674 h 3062"/>
                <a:gd name="T14" fmla="*/ 2230 w 3095"/>
                <a:gd name="T15" fmla="*/ 2674 h 3062"/>
                <a:gd name="T16" fmla="*/ 2708 w 3095"/>
                <a:gd name="T17" fmla="*/ 2244 h 3062"/>
                <a:gd name="T18" fmla="*/ 2708 w 3095"/>
                <a:gd name="T19" fmla="*/ 1413 h 3062"/>
                <a:gd name="T20" fmla="*/ 3095 w 3095"/>
                <a:gd name="T21" fmla="*/ 1413 h 3062"/>
                <a:gd name="T22" fmla="*/ 3095 w 3095"/>
                <a:gd name="T23" fmla="*/ 2244 h 3062"/>
                <a:gd name="T24" fmla="*/ 2230 w 3095"/>
                <a:gd name="T25" fmla="*/ 3062 h 3062"/>
                <a:gd name="T26" fmla="*/ 1649 w 3095"/>
                <a:gd name="T27" fmla="*/ 3062 h 3062"/>
                <a:gd name="T28" fmla="*/ 1649 w 3095"/>
                <a:gd name="T29" fmla="*/ 3062 h 3062"/>
                <a:gd name="T30" fmla="*/ 818 w 3095"/>
                <a:gd name="T31" fmla="*/ 3062 h 3062"/>
                <a:gd name="T32" fmla="*/ 0 w 3095"/>
                <a:gd name="T33" fmla="*/ 2197 h 3062"/>
                <a:gd name="T34" fmla="*/ 0 w 3095"/>
                <a:gd name="T35" fmla="*/ 1023 h 3062"/>
                <a:gd name="T36" fmla="*/ 865 w 3095"/>
                <a:gd name="T37" fmla="*/ 206 h 3062"/>
                <a:gd name="T38" fmla="*/ 1549 w 3095"/>
                <a:gd name="T39" fmla="*/ 206 h 3062"/>
                <a:gd name="T40" fmla="*/ 1549 w 3095"/>
                <a:gd name="T41" fmla="*/ 0 h 3062"/>
                <a:gd name="T42" fmla="*/ 1971 w 3095"/>
                <a:gd name="T43" fmla="*/ 369 h 3062"/>
                <a:gd name="T44" fmla="*/ 1551 w 3095"/>
                <a:gd name="T45" fmla="*/ 785 h 3062"/>
                <a:gd name="T46" fmla="*/ 1549 w 3095"/>
                <a:gd name="T47" fmla="*/ 593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095" h="3062">
                  <a:moveTo>
                    <a:pt x="1549" y="593"/>
                  </a:moveTo>
                  <a:cubicBezTo>
                    <a:pt x="865" y="593"/>
                    <a:pt x="865" y="593"/>
                    <a:pt x="865" y="593"/>
                  </a:cubicBezTo>
                  <a:cubicBezTo>
                    <a:pt x="582" y="593"/>
                    <a:pt x="388" y="659"/>
                    <a:pt x="388" y="1023"/>
                  </a:cubicBezTo>
                  <a:cubicBezTo>
                    <a:pt x="388" y="2197"/>
                    <a:pt x="388" y="2197"/>
                    <a:pt x="388" y="2197"/>
                  </a:cubicBezTo>
                  <a:cubicBezTo>
                    <a:pt x="388" y="2480"/>
                    <a:pt x="454" y="2674"/>
                    <a:pt x="818" y="2674"/>
                  </a:cubicBezTo>
                  <a:cubicBezTo>
                    <a:pt x="1649" y="2674"/>
                    <a:pt x="1649" y="2674"/>
                    <a:pt x="1649" y="2674"/>
                  </a:cubicBezTo>
                  <a:cubicBezTo>
                    <a:pt x="1649" y="2674"/>
                    <a:pt x="1649" y="2674"/>
                    <a:pt x="1649" y="2674"/>
                  </a:cubicBezTo>
                  <a:cubicBezTo>
                    <a:pt x="2230" y="2674"/>
                    <a:pt x="2230" y="2674"/>
                    <a:pt x="2230" y="2674"/>
                  </a:cubicBezTo>
                  <a:cubicBezTo>
                    <a:pt x="2514" y="2674"/>
                    <a:pt x="2708" y="2608"/>
                    <a:pt x="2708" y="2244"/>
                  </a:cubicBezTo>
                  <a:cubicBezTo>
                    <a:pt x="2708" y="1413"/>
                    <a:pt x="2708" y="1413"/>
                    <a:pt x="2708" y="1413"/>
                  </a:cubicBezTo>
                  <a:cubicBezTo>
                    <a:pt x="3095" y="1413"/>
                    <a:pt x="3095" y="1413"/>
                    <a:pt x="3095" y="1413"/>
                  </a:cubicBezTo>
                  <a:cubicBezTo>
                    <a:pt x="3095" y="2244"/>
                    <a:pt x="3095" y="2244"/>
                    <a:pt x="3095" y="2244"/>
                  </a:cubicBezTo>
                  <a:cubicBezTo>
                    <a:pt x="3095" y="2703"/>
                    <a:pt x="2859" y="3062"/>
                    <a:pt x="2230" y="3062"/>
                  </a:cubicBezTo>
                  <a:cubicBezTo>
                    <a:pt x="1649" y="3062"/>
                    <a:pt x="1649" y="3062"/>
                    <a:pt x="1649" y="3062"/>
                  </a:cubicBezTo>
                  <a:cubicBezTo>
                    <a:pt x="1649" y="3062"/>
                    <a:pt x="1649" y="3062"/>
                    <a:pt x="1649" y="3062"/>
                  </a:cubicBezTo>
                  <a:cubicBezTo>
                    <a:pt x="818" y="3062"/>
                    <a:pt x="818" y="3062"/>
                    <a:pt x="818" y="3062"/>
                  </a:cubicBezTo>
                  <a:cubicBezTo>
                    <a:pt x="359" y="3062"/>
                    <a:pt x="0" y="2825"/>
                    <a:pt x="0" y="2197"/>
                  </a:cubicBezTo>
                  <a:cubicBezTo>
                    <a:pt x="0" y="1023"/>
                    <a:pt x="0" y="1023"/>
                    <a:pt x="0" y="1023"/>
                  </a:cubicBezTo>
                  <a:cubicBezTo>
                    <a:pt x="0" y="565"/>
                    <a:pt x="237" y="206"/>
                    <a:pt x="865" y="206"/>
                  </a:cubicBezTo>
                  <a:cubicBezTo>
                    <a:pt x="1549" y="206"/>
                    <a:pt x="1549" y="206"/>
                    <a:pt x="1549" y="206"/>
                  </a:cubicBezTo>
                  <a:cubicBezTo>
                    <a:pt x="1549" y="0"/>
                    <a:pt x="1549" y="0"/>
                    <a:pt x="1549" y="0"/>
                  </a:cubicBezTo>
                  <a:cubicBezTo>
                    <a:pt x="1971" y="369"/>
                    <a:pt x="1971" y="369"/>
                    <a:pt x="1971" y="369"/>
                  </a:cubicBezTo>
                  <a:cubicBezTo>
                    <a:pt x="1551" y="785"/>
                    <a:pt x="1551" y="785"/>
                    <a:pt x="1551" y="785"/>
                  </a:cubicBezTo>
                  <a:lnTo>
                    <a:pt x="1549" y="593"/>
                  </a:lnTo>
                  <a:close/>
                </a:path>
              </a:pathLst>
            </a:custGeom>
            <a:solidFill>
              <a:schemeClr val="accent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37" name="Rectangle: Rounded Corners 36">
              <a:extLst>
                <a:ext uri="{FF2B5EF4-FFF2-40B4-BE49-F238E27FC236}">
                  <a16:creationId xmlns:a16="http://schemas.microsoft.com/office/drawing/2014/main" xmlns="" id="{EA97B946-11F0-43DD-8822-1BF0209E0A51}"/>
                </a:ext>
              </a:extLst>
            </p:cNvPr>
            <p:cNvSpPr/>
            <p:nvPr/>
          </p:nvSpPr>
          <p:spPr>
            <a:xfrm>
              <a:off x="4791086" y="2963508"/>
              <a:ext cx="933807" cy="933807"/>
            </a:xfrm>
            <a:prstGeom prst="round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24" b="1" dirty="0" smtClean="0">
                  <a:latin typeface="Century Gothic" panose="020B0502020202020204" pitchFamily="34" charset="0"/>
                  <a:ea typeface="Roboto" panose="02000000000000000000" pitchFamily="2" charset="0"/>
                  <a:cs typeface="Calibri" panose="020F0502020204030204" pitchFamily="34" charset="0"/>
                </a:rPr>
                <a:t>08</a:t>
              </a:r>
              <a:endParaRPr lang="en-US" sz="3424" b="1" dirty="0">
                <a:latin typeface="Century Gothic" panose="020B0502020202020204" pitchFamily="34" charset="0"/>
                <a:ea typeface="Roboto" panose="02000000000000000000" pitchFamily="2" charset="0"/>
                <a:cs typeface="Calibri" panose="020F0502020204030204" pitchFamily="34" charset="0"/>
              </a:endParaRPr>
            </a:p>
          </p:txBody>
        </p:sp>
      </p:grpSp>
      <p:sp>
        <p:nvSpPr>
          <p:cNvPr id="41" name="TextBox 40">
            <a:extLst>
              <a:ext uri="{FF2B5EF4-FFF2-40B4-BE49-F238E27FC236}">
                <a16:creationId xmlns:a16="http://schemas.microsoft.com/office/drawing/2014/main" xmlns="" id="{E05F7B95-E100-4423-9E7A-5C20DCDADF5C}"/>
              </a:ext>
            </a:extLst>
          </p:cNvPr>
          <p:cNvSpPr txBox="1"/>
          <p:nvPr/>
        </p:nvSpPr>
        <p:spPr>
          <a:xfrm>
            <a:off x="2083399" y="4775676"/>
            <a:ext cx="2898972" cy="2308324"/>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2400" b="1" dirty="0" smtClean="0">
                <a:solidFill>
                  <a:schemeClr val="bg1"/>
                </a:solidFill>
                <a:latin typeface="Times New Roman" panose="02020603050405020304" pitchFamily="18" charset="0"/>
                <a:cs typeface="Times New Roman" panose="02020603050405020304" pitchFamily="18" charset="0"/>
              </a:rPr>
              <a:t>Should be according to the rules and the assumptions should not be based on the false bases or judgments.</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3878127" y="1360020"/>
            <a:ext cx="10531750" cy="56714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3962"/>
              </a:lnSpc>
            </a:pPr>
            <a:r>
              <a:rPr lang="en-IN" sz="5400" dirty="0" smtClean="0">
                <a:solidFill>
                  <a:schemeClr val="bg1"/>
                </a:solidFill>
                <a:latin typeface="Arial Black" pitchFamily="34" charset="0"/>
              </a:rPr>
              <a:t>FEATURES OF RESEARCH</a:t>
            </a:r>
            <a:endParaRPr lang="en-US" sz="5400" kern="500" dirty="0">
              <a:ln w="15875">
                <a:noFill/>
                <a:round/>
              </a:ln>
              <a:solidFill>
                <a:schemeClr val="bg1"/>
              </a:solidFill>
              <a:latin typeface="Arial Black" pitchFamily="34" charset="0"/>
              <a:cs typeface="Calibri Light" panose="020F0302020204030204" pitchFamily="34" charset="0"/>
            </a:endParaRPr>
          </a:p>
        </p:txBody>
      </p:sp>
      <p:sp>
        <p:nvSpPr>
          <p:cNvPr id="50" name="Rectangle: Rounded Corners 49">
            <a:extLst>
              <a:ext uri="{FF2B5EF4-FFF2-40B4-BE49-F238E27FC236}">
                <a16:creationId xmlns:a16="http://schemas.microsoft.com/office/drawing/2014/main" xmlns="" id="{5CC7A86D-1CA2-4270-8D83-6C7199291351}"/>
              </a:ext>
            </a:extLst>
          </p:cNvPr>
          <p:cNvSpPr/>
          <p:nvPr/>
        </p:nvSpPr>
        <p:spPr>
          <a:xfrm>
            <a:off x="8395927" y="2650371"/>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1" name="Rectangle: Rounded Corners 50">
            <a:extLst>
              <a:ext uri="{FF2B5EF4-FFF2-40B4-BE49-F238E27FC236}">
                <a16:creationId xmlns:a16="http://schemas.microsoft.com/office/drawing/2014/main" xmlns="" id="{EA5A80E8-1562-4886-ACB8-50AA273F78C0}"/>
              </a:ext>
            </a:extLst>
          </p:cNvPr>
          <p:cNvSpPr/>
          <p:nvPr/>
        </p:nvSpPr>
        <p:spPr>
          <a:xfrm>
            <a:off x="8821002" y="2650371"/>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2" name="Rectangle: Rounded Corners 51">
            <a:extLst>
              <a:ext uri="{FF2B5EF4-FFF2-40B4-BE49-F238E27FC236}">
                <a16:creationId xmlns:a16="http://schemas.microsoft.com/office/drawing/2014/main" xmlns="" id="{D2DE6010-626B-48A5-BDE6-2F7050DAD015}"/>
              </a:ext>
            </a:extLst>
          </p:cNvPr>
          <p:cNvSpPr/>
          <p:nvPr/>
        </p:nvSpPr>
        <p:spPr>
          <a:xfrm>
            <a:off x="9246077" y="2650371"/>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3" name="Rectangle: Rounded Corners 52">
            <a:extLst>
              <a:ext uri="{FF2B5EF4-FFF2-40B4-BE49-F238E27FC236}">
                <a16:creationId xmlns:a16="http://schemas.microsoft.com/office/drawing/2014/main" xmlns="" id="{1F8B56AD-178D-4D25-81D9-F37CCE9847F9}"/>
              </a:ext>
            </a:extLst>
          </p:cNvPr>
          <p:cNvSpPr/>
          <p:nvPr/>
        </p:nvSpPr>
        <p:spPr>
          <a:xfrm>
            <a:off x="9671153" y="2650371"/>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40" name="TextBox 39">
            <a:extLst>
              <a:ext uri="{FF2B5EF4-FFF2-40B4-BE49-F238E27FC236}">
                <a16:creationId xmlns:a16="http://schemas.microsoft.com/office/drawing/2014/main" xmlns="" id="{E05F7B95-E100-4423-9E7A-5C20DCDADF5C}"/>
              </a:ext>
            </a:extLst>
          </p:cNvPr>
          <p:cNvSpPr txBox="1"/>
          <p:nvPr/>
        </p:nvSpPr>
        <p:spPr>
          <a:xfrm>
            <a:off x="5844557" y="4816804"/>
            <a:ext cx="2898972" cy="2308324"/>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3600" dirty="0" smtClean="0">
                <a:solidFill>
                  <a:schemeClr val="bg1"/>
                </a:solidFill>
                <a:latin typeface="Times New Roman" panose="02020603050405020304" pitchFamily="18" charset="0"/>
                <a:cs typeface="Times New Roman" panose="02020603050405020304" pitchFamily="18" charset="0"/>
              </a:rPr>
              <a:t>Should be relevant to what is required. </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54" name="TextBox 53">
            <a:extLst>
              <a:ext uri="{FF2B5EF4-FFF2-40B4-BE49-F238E27FC236}">
                <a16:creationId xmlns:a16="http://schemas.microsoft.com/office/drawing/2014/main" xmlns="" id="{E05F7B95-E100-4423-9E7A-5C20DCDADF5C}"/>
              </a:ext>
            </a:extLst>
          </p:cNvPr>
          <p:cNvSpPr txBox="1"/>
          <p:nvPr/>
        </p:nvSpPr>
        <p:spPr>
          <a:xfrm>
            <a:off x="9556963" y="4800390"/>
            <a:ext cx="2898972" cy="2308324"/>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3600" dirty="0" smtClean="0">
                <a:solidFill>
                  <a:schemeClr val="bg1"/>
                </a:solidFill>
                <a:latin typeface="Times New Roman" panose="02020603050405020304" pitchFamily="18" charset="0"/>
                <a:cs typeface="Times New Roman" panose="02020603050405020304" pitchFamily="18" charset="0"/>
              </a:rPr>
              <a:t>Procedure should be reproducible in nature.</a:t>
            </a:r>
            <a:endParaRPr lang="en-US" sz="3600" dirty="0">
              <a:solidFill>
                <a:schemeClr val="bg1"/>
              </a:solidFill>
              <a:latin typeface="Times New Roman" panose="02020603050405020304" pitchFamily="18" charset="0"/>
              <a:cs typeface="Times New Roman" panose="02020603050405020304" pitchFamily="18" charset="0"/>
            </a:endParaRPr>
          </a:p>
        </p:txBody>
      </p:sp>
      <p:sp>
        <p:nvSpPr>
          <p:cNvPr id="56" name="TextBox 55">
            <a:extLst>
              <a:ext uri="{FF2B5EF4-FFF2-40B4-BE49-F238E27FC236}">
                <a16:creationId xmlns:a16="http://schemas.microsoft.com/office/drawing/2014/main" xmlns="" id="{E05F7B95-E100-4423-9E7A-5C20DCDADF5C}"/>
              </a:ext>
            </a:extLst>
          </p:cNvPr>
          <p:cNvSpPr txBox="1"/>
          <p:nvPr/>
        </p:nvSpPr>
        <p:spPr>
          <a:xfrm>
            <a:off x="13291413" y="4816253"/>
            <a:ext cx="2898972" cy="2308324"/>
          </a:xfrm>
          <a:prstGeom prst="rect">
            <a:avLst/>
          </a:prstGeom>
          <a:noFill/>
          <a:ln>
            <a:noFill/>
          </a:ln>
          <a:effectLst>
            <a:innerShdw blurRad="63500" dist="50800" dir="13500000">
              <a:prstClr val="black">
                <a:alpha val="50000"/>
              </a:prstClr>
            </a:innerShdw>
          </a:effectLst>
        </p:spPr>
        <p:txBody>
          <a:bodyPr wrap="square" rtlCol="0">
            <a:spAutoFit/>
          </a:bodyPr>
          <a:lstStyle/>
          <a:p>
            <a:pPr>
              <a:buNone/>
            </a:pPr>
            <a:r>
              <a:rPr lang="en-US" sz="3600" dirty="0" smtClean="0">
                <a:solidFill>
                  <a:schemeClr val="bg1"/>
                </a:solidFill>
                <a:latin typeface="Times New Roman" panose="02020603050405020304" pitchFamily="18" charset="0"/>
                <a:cs typeface="Times New Roman" panose="02020603050405020304" pitchFamily="18" charset="0"/>
              </a:rPr>
              <a:t>Controlled movement of the research procedure.</a:t>
            </a:r>
            <a:endParaRPr lang="en-IN" sz="3600" dirty="0">
              <a:solidFill>
                <a:schemeClr val="bg1"/>
              </a:solidFill>
              <a:latin typeface="Times New Roman" panose="02020603050405020304" pitchFamily="18" charset="0"/>
              <a:cs typeface="Times New Roman" panose="02020603050405020304" pitchFamily="18" charset="0"/>
            </a:endParaRPr>
          </a:p>
        </p:txBody>
      </p:sp>
      <p:sp>
        <p:nvSpPr>
          <p:cNvPr id="42" name="Freeform 5">
            <a:extLst>
              <a:ext uri="{FF2B5EF4-FFF2-40B4-BE49-F238E27FC236}">
                <a16:creationId xmlns:a16="http://schemas.microsoft.com/office/drawing/2014/main" xmlns="" id="{2FD9FB05-26D1-4AFD-85AD-E337EB2EDF4A}"/>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3" name="Freeform 5">
            <a:extLst>
              <a:ext uri="{FF2B5EF4-FFF2-40B4-BE49-F238E27FC236}">
                <a16:creationId xmlns:a16="http://schemas.microsoft.com/office/drawing/2014/main" xmlns="" id="{57DEEE33-BED2-4E71-B18C-13C593615A03}"/>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4" name="Freeform 5">
            <a:extLst>
              <a:ext uri="{FF2B5EF4-FFF2-40B4-BE49-F238E27FC236}">
                <a16:creationId xmlns:a16="http://schemas.microsoft.com/office/drawing/2014/main" xmlns="" id="{01E424E4-F013-49D1-BC3D-354EEADD5CF6}"/>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7" name="Freeform 5">
            <a:extLst>
              <a:ext uri="{FF2B5EF4-FFF2-40B4-BE49-F238E27FC236}">
                <a16:creationId xmlns:a16="http://schemas.microsoft.com/office/drawing/2014/main" xmlns="" id="{62A5E297-EE22-4F20-97B0-5DEC690FD83A}"/>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xmlns="" val="573128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
                                  </p:stCondLst>
                                  <p:childTnLst>
                                    <p:set>
                                      <p:cBhvr>
                                        <p:cTn id="6" dur="1" fill="hold">
                                          <p:stCondLst>
                                            <p:cond delay="0"/>
                                          </p:stCondLst>
                                        </p:cTn>
                                        <p:tgtEl>
                                          <p:spTgt spid="45"/>
                                        </p:tgtEl>
                                        <p:attrNameLst>
                                          <p:attrName>style.visibility</p:attrName>
                                        </p:attrNameLst>
                                      </p:cBhvr>
                                      <p:to>
                                        <p:strVal val="visible"/>
                                      </p:to>
                                    </p:set>
                                    <p:animEffect transition="in" filter="fade">
                                      <p:cBhvr>
                                        <p:cTn id="7" dur="500"/>
                                        <p:tgtEl>
                                          <p:spTgt spid="45"/>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heel(1)">
                                      <p:cBhvr>
                                        <p:cTn id="12" dur="1300"/>
                                        <p:tgtEl>
                                          <p:spTgt spid="20"/>
                                        </p:tgtEl>
                                      </p:cBhvr>
                                    </p:animEffect>
                                  </p:childTnLst>
                                </p:cTn>
                              </p:par>
                              <p:par>
                                <p:cTn id="13" presetID="53" presetClass="entr" presetSubtype="16" fill="hold" grpId="0" nodeType="withEffect">
                                  <p:stCondLst>
                                    <p:cond delay="0"/>
                                  </p:stCondLst>
                                  <p:childTnLst>
                                    <p:set>
                                      <p:cBhvr>
                                        <p:cTn id="14" dur="1" fill="hold">
                                          <p:stCondLst>
                                            <p:cond delay="0"/>
                                          </p:stCondLst>
                                        </p:cTn>
                                        <p:tgtEl>
                                          <p:spTgt spid="50"/>
                                        </p:tgtEl>
                                        <p:attrNameLst>
                                          <p:attrName>style.visibility</p:attrName>
                                        </p:attrNameLst>
                                      </p:cBhvr>
                                      <p:to>
                                        <p:strVal val="visible"/>
                                      </p:to>
                                    </p:set>
                                    <p:anim calcmode="lin" valueType="num">
                                      <p:cBhvr>
                                        <p:cTn id="15" dur="500" fill="hold"/>
                                        <p:tgtEl>
                                          <p:spTgt spid="50"/>
                                        </p:tgtEl>
                                        <p:attrNameLst>
                                          <p:attrName>ppt_w</p:attrName>
                                        </p:attrNameLst>
                                      </p:cBhvr>
                                      <p:tavLst>
                                        <p:tav tm="0">
                                          <p:val>
                                            <p:fltVal val="0"/>
                                          </p:val>
                                        </p:tav>
                                        <p:tav tm="100000">
                                          <p:val>
                                            <p:strVal val="#ppt_w"/>
                                          </p:val>
                                        </p:tav>
                                      </p:tavLst>
                                    </p:anim>
                                    <p:anim calcmode="lin" valueType="num">
                                      <p:cBhvr>
                                        <p:cTn id="16" dur="500" fill="hold"/>
                                        <p:tgtEl>
                                          <p:spTgt spid="50"/>
                                        </p:tgtEl>
                                        <p:attrNameLst>
                                          <p:attrName>ppt_h</p:attrName>
                                        </p:attrNameLst>
                                      </p:cBhvr>
                                      <p:tavLst>
                                        <p:tav tm="0">
                                          <p:val>
                                            <p:fltVal val="0"/>
                                          </p:val>
                                        </p:tav>
                                        <p:tav tm="100000">
                                          <p:val>
                                            <p:strVal val="#ppt_h"/>
                                          </p:val>
                                        </p:tav>
                                      </p:tavLst>
                                    </p:anim>
                                    <p:animEffect transition="in" filter="fade">
                                      <p:cBhvr>
                                        <p:cTn id="17" dur="500"/>
                                        <p:tgtEl>
                                          <p:spTgt spid="50"/>
                                        </p:tgtEl>
                                      </p:cBhvr>
                                    </p:animEffect>
                                  </p:childTnLst>
                                </p:cTn>
                              </p:par>
                              <p:par>
                                <p:cTn id="18" presetID="10" presetClass="entr" presetSubtype="0" fill="hold" grpId="0" nodeType="withEffect">
                                  <p:stCondLst>
                                    <p:cond delay="1000"/>
                                  </p:stCondLst>
                                  <p:childTnLst>
                                    <p:set>
                                      <p:cBhvr>
                                        <p:cTn id="19" dur="1" fill="hold">
                                          <p:stCondLst>
                                            <p:cond delay="0"/>
                                          </p:stCondLst>
                                        </p:cTn>
                                        <p:tgtEl>
                                          <p:spTgt spid="41"/>
                                        </p:tgtEl>
                                        <p:attrNameLst>
                                          <p:attrName>style.visibility</p:attrName>
                                        </p:attrNameLst>
                                      </p:cBhvr>
                                      <p:to>
                                        <p:strVal val="visible"/>
                                      </p:to>
                                    </p:set>
                                    <p:animEffect transition="in" filter="fade">
                                      <p:cBhvr>
                                        <p:cTn id="20" dur="500"/>
                                        <p:tgtEl>
                                          <p:spTgt spid="41"/>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heel(1)">
                                      <p:cBhvr>
                                        <p:cTn id="25" dur="1300"/>
                                        <p:tgtEl>
                                          <p:spTgt spid="28"/>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51"/>
                                        </p:tgtEl>
                                        <p:attrNameLst>
                                          <p:attrName>style.visibility</p:attrName>
                                        </p:attrNameLst>
                                      </p:cBhvr>
                                      <p:to>
                                        <p:strVal val="visible"/>
                                      </p:to>
                                    </p:set>
                                    <p:anim calcmode="lin" valueType="num">
                                      <p:cBhvr>
                                        <p:cTn id="28" dur="500" fill="hold"/>
                                        <p:tgtEl>
                                          <p:spTgt spid="51"/>
                                        </p:tgtEl>
                                        <p:attrNameLst>
                                          <p:attrName>ppt_w</p:attrName>
                                        </p:attrNameLst>
                                      </p:cBhvr>
                                      <p:tavLst>
                                        <p:tav tm="0">
                                          <p:val>
                                            <p:fltVal val="0"/>
                                          </p:val>
                                        </p:tav>
                                        <p:tav tm="100000">
                                          <p:val>
                                            <p:strVal val="#ppt_w"/>
                                          </p:val>
                                        </p:tav>
                                      </p:tavLst>
                                    </p:anim>
                                    <p:anim calcmode="lin" valueType="num">
                                      <p:cBhvr>
                                        <p:cTn id="29" dur="500" fill="hold"/>
                                        <p:tgtEl>
                                          <p:spTgt spid="51"/>
                                        </p:tgtEl>
                                        <p:attrNameLst>
                                          <p:attrName>ppt_h</p:attrName>
                                        </p:attrNameLst>
                                      </p:cBhvr>
                                      <p:tavLst>
                                        <p:tav tm="0">
                                          <p:val>
                                            <p:fltVal val="0"/>
                                          </p:val>
                                        </p:tav>
                                        <p:tav tm="100000">
                                          <p:val>
                                            <p:strVal val="#ppt_h"/>
                                          </p:val>
                                        </p:tav>
                                      </p:tavLst>
                                    </p:anim>
                                    <p:animEffect transition="in" filter="fade">
                                      <p:cBhvr>
                                        <p:cTn id="30" dur="500"/>
                                        <p:tgtEl>
                                          <p:spTgt spid="51"/>
                                        </p:tgtEl>
                                      </p:cBhvr>
                                    </p:animEffect>
                                  </p:childTnLst>
                                </p:cTn>
                              </p:par>
                              <p:par>
                                <p:cTn id="31" presetID="10" presetClass="entr" presetSubtype="0" fill="hold" grpId="0" nodeType="withEffect">
                                  <p:stCondLst>
                                    <p:cond delay="1000"/>
                                  </p:stCondLst>
                                  <p:childTnLst>
                                    <p:set>
                                      <p:cBhvr>
                                        <p:cTn id="32" dur="1" fill="hold">
                                          <p:stCondLst>
                                            <p:cond delay="0"/>
                                          </p:stCondLst>
                                        </p:cTn>
                                        <p:tgtEl>
                                          <p:spTgt spid="40"/>
                                        </p:tgtEl>
                                        <p:attrNameLst>
                                          <p:attrName>style.visibility</p:attrName>
                                        </p:attrNameLst>
                                      </p:cBhvr>
                                      <p:to>
                                        <p:strVal val="visible"/>
                                      </p:to>
                                    </p:set>
                                    <p:animEffect transition="in" filter="fade">
                                      <p:cBhvr>
                                        <p:cTn id="33" dur="500"/>
                                        <p:tgtEl>
                                          <p:spTgt spid="40"/>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nodeType="clickEffect">
                                  <p:stCondLst>
                                    <p:cond delay="0"/>
                                  </p:stCondLst>
                                  <p:childTnLst>
                                    <p:set>
                                      <p:cBhvr>
                                        <p:cTn id="37" dur="1" fill="hold">
                                          <p:stCondLst>
                                            <p:cond delay="0"/>
                                          </p:stCondLst>
                                        </p:cTn>
                                        <p:tgtEl>
                                          <p:spTgt spid="31"/>
                                        </p:tgtEl>
                                        <p:attrNameLst>
                                          <p:attrName>style.visibility</p:attrName>
                                        </p:attrNameLst>
                                      </p:cBhvr>
                                      <p:to>
                                        <p:strVal val="visible"/>
                                      </p:to>
                                    </p:set>
                                    <p:animEffect transition="in" filter="wheel(1)">
                                      <p:cBhvr>
                                        <p:cTn id="38" dur="1300"/>
                                        <p:tgtEl>
                                          <p:spTgt spid="3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par>
                                <p:cTn id="44" presetID="10" presetClass="entr" presetSubtype="0" fill="hold" grpId="0" nodeType="withEffect">
                                  <p:stCondLst>
                                    <p:cond delay="1000"/>
                                  </p:stCondLst>
                                  <p:childTnLst>
                                    <p:set>
                                      <p:cBhvr>
                                        <p:cTn id="45" dur="1" fill="hold">
                                          <p:stCondLst>
                                            <p:cond delay="0"/>
                                          </p:stCondLst>
                                        </p:cTn>
                                        <p:tgtEl>
                                          <p:spTgt spid="54"/>
                                        </p:tgtEl>
                                        <p:attrNameLst>
                                          <p:attrName>style.visibility</p:attrName>
                                        </p:attrNameLst>
                                      </p:cBhvr>
                                      <p:to>
                                        <p:strVal val="visible"/>
                                      </p:to>
                                    </p:set>
                                    <p:animEffect transition="in" filter="fade">
                                      <p:cBhvr>
                                        <p:cTn id="46" dur="500"/>
                                        <p:tgtEl>
                                          <p:spTgt spid="54"/>
                                        </p:tgtEl>
                                      </p:cBhvr>
                                    </p:animEffect>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35"/>
                                        </p:tgtEl>
                                        <p:attrNameLst>
                                          <p:attrName>style.visibility</p:attrName>
                                        </p:attrNameLst>
                                      </p:cBhvr>
                                      <p:to>
                                        <p:strVal val="visible"/>
                                      </p:to>
                                    </p:set>
                                    <p:animEffect transition="in" filter="wheel(1)">
                                      <p:cBhvr>
                                        <p:cTn id="51" dur="1300"/>
                                        <p:tgtEl>
                                          <p:spTgt spid="35"/>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53"/>
                                        </p:tgtEl>
                                        <p:attrNameLst>
                                          <p:attrName>style.visibility</p:attrName>
                                        </p:attrNameLst>
                                      </p:cBhvr>
                                      <p:to>
                                        <p:strVal val="visible"/>
                                      </p:to>
                                    </p:set>
                                    <p:anim calcmode="lin" valueType="num">
                                      <p:cBhvr>
                                        <p:cTn id="54" dur="500" fill="hold"/>
                                        <p:tgtEl>
                                          <p:spTgt spid="53"/>
                                        </p:tgtEl>
                                        <p:attrNameLst>
                                          <p:attrName>ppt_w</p:attrName>
                                        </p:attrNameLst>
                                      </p:cBhvr>
                                      <p:tavLst>
                                        <p:tav tm="0">
                                          <p:val>
                                            <p:fltVal val="0"/>
                                          </p:val>
                                        </p:tav>
                                        <p:tav tm="100000">
                                          <p:val>
                                            <p:strVal val="#ppt_w"/>
                                          </p:val>
                                        </p:tav>
                                      </p:tavLst>
                                    </p:anim>
                                    <p:anim calcmode="lin" valueType="num">
                                      <p:cBhvr>
                                        <p:cTn id="55" dur="500" fill="hold"/>
                                        <p:tgtEl>
                                          <p:spTgt spid="53"/>
                                        </p:tgtEl>
                                        <p:attrNameLst>
                                          <p:attrName>ppt_h</p:attrName>
                                        </p:attrNameLst>
                                      </p:cBhvr>
                                      <p:tavLst>
                                        <p:tav tm="0">
                                          <p:val>
                                            <p:fltVal val="0"/>
                                          </p:val>
                                        </p:tav>
                                        <p:tav tm="100000">
                                          <p:val>
                                            <p:strVal val="#ppt_h"/>
                                          </p:val>
                                        </p:tav>
                                      </p:tavLst>
                                    </p:anim>
                                    <p:animEffect transition="in" filter="fade">
                                      <p:cBhvr>
                                        <p:cTn id="56" dur="500"/>
                                        <p:tgtEl>
                                          <p:spTgt spid="53"/>
                                        </p:tgtEl>
                                      </p:cBhvr>
                                    </p:animEffect>
                                  </p:childTnLst>
                                </p:cTn>
                              </p:par>
                              <p:par>
                                <p:cTn id="57" presetID="10" presetClass="entr" presetSubtype="0" fill="hold" grpId="0" nodeType="withEffect">
                                  <p:stCondLst>
                                    <p:cond delay="1000"/>
                                  </p:stCondLst>
                                  <p:childTnLst>
                                    <p:set>
                                      <p:cBhvr>
                                        <p:cTn id="58" dur="1" fill="hold">
                                          <p:stCondLst>
                                            <p:cond delay="0"/>
                                          </p:stCondLst>
                                        </p:cTn>
                                        <p:tgtEl>
                                          <p:spTgt spid="56"/>
                                        </p:tgtEl>
                                        <p:attrNameLst>
                                          <p:attrName>style.visibility</p:attrName>
                                        </p:attrNameLst>
                                      </p:cBhvr>
                                      <p:to>
                                        <p:strVal val="visible"/>
                                      </p:to>
                                    </p:set>
                                    <p:animEffect transition="in" filter="fade">
                                      <p:cBhvr>
                                        <p:cTn id="59" dur="500"/>
                                        <p:tgtEl>
                                          <p:spTgt spid="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5" grpId="0"/>
      <p:bldP spid="50" grpId="0" animBg="1"/>
      <p:bldP spid="51" grpId="0" animBg="1"/>
      <p:bldP spid="52" grpId="0" animBg="1"/>
      <p:bldP spid="53" grpId="0" animBg="1"/>
      <p:bldP spid="40" grpId="0"/>
      <p:bldP spid="54" grpId="0"/>
      <p:bldP spid="5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100000">
              <a:schemeClr val="accent3">
                <a:lumMod val="75000"/>
              </a:schemeClr>
            </a:gs>
          </a:gsLst>
          <a:lin ang="5400000" scaled="0"/>
        </a:gradFill>
        <a:effectLst/>
      </p:bgPr>
    </p:bg>
    <p:spTree>
      <p:nvGrpSpPr>
        <p:cNvPr id="1" name=""/>
        <p:cNvGrpSpPr/>
        <p:nvPr/>
      </p:nvGrpSpPr>
      <p:grpSpPr>
        <a:xfrm>
          <a:off x="0" y="0"/>
          <a:ext cx="0" cy="0"/>
          <a:chOff x="0" y="0"/>
          <a:chExt cx="0" cy="0"/>
        </a:xfrm>
      </p:grpSpPr>
      <p:sp>
        <p:nvSpPr>
          <p:cNvPr id="50" name="Rectangle: Rounded Corners 49">
            <a:extLst>
              <a:ext uri="{FF2B5EF4-FFF2-40B4-BE49-F238E27FC236}">
                <a16:creationId xmlns:a16="http://schemas.microsoft.com/office/drawing/2014/main" xmlns="" id="{5CC7A86D-1CA2-4270-8D83-6C7199291351}"/>
              </a:ext>
            </a:extLst>
          </p:cNvPr>
          <p:cNvSpPr/>
          <p:nvPr/>
        </p:nvSpPr>
        <p:spPr>
          <a:xfrm>
            <a:off x="8573069" y="1684999"/>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1" name="Rectangle: Rounded Corners 50">
            <a:extLst>
              <a:ext uri="{FF2B5EF4-FFF2-40B4-BE49-F238E27FC236}">
                <a16:creationId xmlns:a16="http://schemas.microsoft.com/office/drawing/2014/main" xmlns="" id="{EA5A80E8-1562-4886-ACB8-50AA273F78C0}"/>
              </a:ext>
            </a:extLst>
          </p:cNvPr>
          <p:cNvSpPr/>
          <p:nvPr/>
        </p:nvSpPr>
        <p:spPr>
          <a:xfrm>
            <a:off x="8998144" y="1684999"/>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2" name="Rectangle: Rounded Corners 51">
            <a:extLst>
              <a:ext uri="{FF2B5EF4-FFF2-40B4-BE49-F238E27FC236}">
                <a16:creationId xmlns:a16="http://schemas.microsoft.com/office/drawing/2014/main" xmlns="" id="{D2DE6010-626B-48A5-BDE6-2F7050DAD015}"/>
              </a:ext>
            </a:extLst>
          </p:cNvPr>
          <p:cNvSpPr/>
          <p:nvPr/>
        </p:nvSpPr>
        <p:spPr>
          <a:xfrm>
            <a:off x="9423218" y="1684999"/>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53" name="Rectangle: Rounded Corners 52">
            <a:extLst>
              <a:ext uri="{FF2B5EF4-FFF2-40B4-BE49-F238E27FC236}">
                <a16:creationId xmlns:a16="http://schemas.microsoft.com/office/drawing/2014/main" xmlns="" id="{1F8B56AD-178D-4D25-81D9-F37CCE9847F9}"/>
              </a:ext>
            </a:extLst>
          </p:cNvPr>
          <p:cNvSpPr/>
          <p:nvPr/>
        </p:nvSpPr>
        <p:spPr>
          <a:xfrm>
            <a:off x="9848294" y="1684999"/>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40" name="AutoShape 3">
            <a:extLst>
              <a:ext uri="{FF2B5EF4-FFF2-40B4-BE49-F238E27FC236}">
                <a16:creationId xmlns:a16="http://schemas.microsoft.com/office/drawing/2014/main" xmlns="" id="{33CDD329-1F2D-439F-B963-E77E62D9E8C8}"/>
              </a:ext>
            </a:extLst>
          </p:cNvPr>
          <p:cNvSpPr>
            <a:spLocks noChangeAspect="1" noChangeArrowheads="1" noTextEdit="1"/>
          </p:cNvSpPr>
          <p:nvPr/>
        </p:nvSpPr>
        <p:spPr bwMode="auto">
          <a:xfrm>
            <a:off x="6205721" y="1955716"/>
            <a:ext cx="5878377" cy="5503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46" name="Freeform 5">
            <a:extLst>
              <a:ext uri="{FF2B5EF4-FFF2-40B4-BE49-F238E27FC236}">
                <a16:creationId xmlns:a16="http://schemas.microsoft.com/office/drawing/2014/main" xmlns="" id="{EBB6E9DA-A8C4-429B-9EAC-40565B62F565}"/>
              </a:ext>
            </a:extLst>
          </p:cNvPr>
          <p:cNvSpPr>
            <a:spLocks/>
          </p:cNvSpPr>
          <p:nvPr/>
        </p:nvSpPr>
        <p:spPr bwMode="auto">
          <a:xfrm>
            <a:off x="6203904" y="2246903"/>
            <a:ext cx="3070224" cy="2540624"/>
          </a:xfrm>
          <a:custGeom>
            <a:avLst/>
            <a:gdLst>
              <a:gd name="T0" fmla="*/ 1611 w 1777"/>
              <a:gd name="T1" fmla="*/ 0 h 1801"/>
              <a:gd name="T2" fmla="*/ 1777 w 1777"/>
              <a:gd name="T3" fmla="*/ 0 h 1801"/>
              <a:gd name="T4" fmla="*/ 1777 w 1777"/>
              <a:gd name="T5" fmla="*/ 622 h 1801"/>
              <a:gd name="T6" fmla="*/ 300 w 1777"/>
              <a:gd name="T7" fmla="*/ 1451 h 1801"/>
              <a:gd name="T8" fmla="*/ 208 w 1777"/>
              <a:gd name="T9" fmla="*/ 1641 h 1801"/>
              <a:gd name="T10" fmla="*/ 0 w 1777"/>
              <a:gd name="T11" fmla="*/ 1182 h 1801"/>
              <a:gd name="T12" fmla="*/ 462 w 1777"/>
              <a:gd name="T13" fmla="*/ 1129 h 1801"/>
              <a:gd name="T14" fmla="*/ 379 w 1777"/>
              <a:gd name="T15" fmla="*/ 1299 h 1801"/>
              <a:gd name="T16" fmla="*/ 1613 w 1777"/>
              <a:gd name="T17" fmla="*/ 625 h 1801"/>
              <a:gd name="T18" fmla="*/ 1611 w 1777"/>
              <a:gd name="T19" fmla="*/ 0 h 1801"/>
              <a:gd name="connsiteX0" fmla="*/ 9066 w 10000"/>
              <a:gd name="connsiteY0" fmla="*/ 0 h 9112"/>
              <a:gd name="connsiteX1" fmla="*/ 10000 w 10000"/>
              <a:gd name="connsiteY1" fmla="*/ 0 h 9112"/>
              <a:gd name="connsiteX2" fmla="*/ 9993 w 10000"/>
              <a:gd name="connsiteY2" fmla="*/ 941 h 9112"/>
              <a:gd name="connsiteX3" fmla="*/ 10000 w 10000"/>
              <a:gd name="connsiteY3" fmla="*/ 3454 h 9112"/>
              <a:gd name="connsiteX4" fmla="*/ 1688 w 10000"/>
              <a:gd name="connsiteY4" fmla="*/ 8057 h 9112"/>
              <a:gd name="connsiteX5" fmla="*/ 1171 w 10000"/>
              <a:gd name="connsiteY5" fmla="*/ 9112 h 9112"/>
              <a:gd name="connsiteX6" fmla="*/ 0 w 10000"/>
              <a:gd name="connsiteY6" fmla="*/ 6563 h 9112"/>
              <a:gd name="connsiteX7" fmla="*/ 2600 w 10000"/>
              <a:gd name="connsiteY7" fmla="*/ 6269 h 9112"/>
              <a:gd name="connsiteX8" fmla="*/ 2133 w 10000"/>
              <a:gd name="connsiteY8" fmla="*/ 7213 h 9112"/>
              <a:gd name="connsiteX9" fmla="*/ 9077 w 10000"/>
              <a:gd name="connsiteY9" fmla="*/ 3470 h 9112"/>
              <a:gd name="connsiteX10" fmla="*/ 9066 w 10000"/>
              <a:gd name="connsiteY10" fmla="*/ 0 h 9112"/>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66 w 10000"/>
              <a:gd name="connsiteY9" fmla="*/ 0 h 10000"/>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82 w 10000"/>
              <a:gd name="connsiteY9" fmla="*/ 1018 h 10000"/>
              <a:gd name="connsiteX10" fmla="*/ 9066 w 10000"/>
              <a:gd name="connsiteY10" fmla="*/ 0 h 10000"/>
              <a:gd name="connsiteX0" fmla="*/ 9066 w 10000"/>
              <a:gd name="connsiteY0" fmla="*/ 0 h 10000"/>
              <a:gd name="connsiteX1" fmla="*/ 9993 w 10000"/>
              <a:gd name="connsiteY1" fmla="*/ 1033 h 10000"/>
              <a:gd name="connsiteX2" fmla="*/ 10000 w 10000"/>
              <a:gd name="connsiteY2" fmla="*/ 3791 h 10000"/>
              <a:gd name="connsiteX3" fmla="*/ 1688 w 10000"/>
              <a:gd name="connsiteY3" fmla="*/ 8842 h 10000"/>
              <a:gd name="connsiteX4" fmla="*/ 1171 w 10000"/>
              <a:gd name="connsiteY4" fmla="*/ 10000 h 10000"/>
              <a:gd name="connsiteX5" fmla="*/ 0 w 10000"/>
              <a:gd name="connsiteY5" fmla="*/ 7203 h 10000"/>
              <a:gd name="connsiteX6" fmla="*/ 2600 w 10000"/>
              <a:gd name="connsiteY6" fmla="*/ 6880 h 10000"/>
              <a:gd name="connsiteX7" fmla="*/ 2133 w 10000"/>
              <a:gd name="connsiteY7" fmla="*/ 7916 h 10000"/>
              <a:gd name="connsiteX8" fmla="*/ 9077 w 10000"/>
              <a:gd name="connsiteY8" fmla="*/ 3808 h 10000"/>
              <a:gd name="connsiteX9" fmla="*/ 9082 w 10000"/>
              <a:gd name="connsiteY9" fmla="*/ 1018 h 10000"/>
              <a:gd name="connsiteX10" fmla="*/ 9066 w 10000"/>
              <a:gd name="connsiteY10" fmla="*/ 0 h 10000"/>
              <a:gd name="connsiteX0" fmla="*/ 9082 w 10000"/>
              <a:gd name="connsiteY0" fmla="*/ 340 h 9322"/>
              <a:gd name="connsiteX1" fmla="*/ 9993 w 10000"/>
              <a:gd name="connsiteY1" fmla="*/ 355 h 9322"/>
              <a:gd name="connsiteX2" fmla="*/ 10000 w 10000"/>
              <a:gd name="connsiteY2" fmla="*/ 3113 h 9322"/>
              <a:gd name="connsiteX3" fmla="*/ 1688 w 10000"/>
              <a:gd name="connsiteY3" fmla="*/ 8164 h 9322"/>
              <a:gd name="connsiteX4" fmla="*/ 1171 w 10000"/>
              <a:gd name="connsiteY4" fmla="*/ 9322 h 9322"/>
              <a:gd name="connsiteX5" fmla="*/ 0 w 10000"/>
              <a:gd name="connsiteY5" fmla="*/ 6525 h 9322"/>
              <a:gd name="connsiteX6" fmla="*/ 2600 w 10000"/>
              <a:gd name="connsiteY6" fmla="*/ 6202 h 9322"/>
              <a:gd name="connsiteX7" fmla="*/ 2133 w 10000"/>
              <a:gd name="connsiteY7" fmla="*/ 7238 h 9322"/>
              <a:gd name="connsiteX8" fmla="*/ 9077 w 10000"/>
              <a:gd name="connsiteY8" fmla="*/ 3130 h 9322"/>
              <a:gd name="connsiteX9" fmla="*/ 9082 w 10000"/>
              <a:gd name="connsiteY9" fmla="*/ 340 h 9322"/>
              <a:gd name="connsiteX0" fmla="*/ 9082 w 10000"/>
              <a:gd name="connsiteY0" fmla="*/ 212 h 9847"/>
              <a:gd name="connsiteX1" fmla="*/ 9993 w 10000"/>
              <a:gd name="connsiteY1" fmla="*/ 228 h 9847"/>
              <a:gd name="connsiteX2" fmla="*/ 10000 w 10000"/>
              <a:gd name="connsiteY2" fmla="*/ 3186 h 9847"/>
              <a:gd name="connsiteX3" fmla="*/ 1688 w 10000"/>
              <a:gd name="connsiteY3" fmla="*/ 8605 h 9847"/>
              <a:gd name="connsiteX4" fmla="*/ 1171 w 10000"/>
              <a:gd name="connsiteY4" fmla="*/ 9847 h 9847"/>
              <a:gd name="connsiteX5" fmla="*/ 0 w 10000"/>
              <a:gd name="connsiteY5" fmla="*/ 6847 h 9847"/>
              <a:gd name="connsiteX6" fmla="*/ 2600 w 10000"/>
              <a:gd name="connsiteY6" fmla="*/ 6500 h 9847"/>
              <a:gd name="connsiteX7" fmla="*/ 2133 w 10000"/>
              <a:gd name="connsiteY7" fmla="*/ 7611 h 9847"/>
              <a:gd name="connsiteX8" fmla="*/ 9077 w 10000"/>
              <a:gd name="connsiteY8" fmla="*/ 3205 h 9847"/>
              <a:gd name="connsiteX9" fmla="*/ 9082 w 10000"/>
              <a:gd name="connsiteY9" fmla="*/ 212 h 9847"/>
              <a:gd name="connsiteX0" fmla="*/ 9082 w 10000"/>
              <a:gd name="connsiteY0" fmla="*/ 215 h 10000"/>
              <a:gd name="connsiteX1" fmla="*/ 9993 w 10000"/>
              <a:gd name="connsiteY1" fmla="*/ 232 h 10000"/>
              <a:gd name="connsiteX2" fmla="*/ 10000 w 10000"/>
              <a:gd name="connsiteY2" fmla="*/ 3236 h 10000"/>
              <a:gd name="connsiteX3" fmla="*/ 1688 w 10000"/>
              <a:gd name="connsiteY3" fmla="*/ 8739 h 10000"/>
              <a:gd name="connsiteX4" fmla="*/ 1171 w 10000"/>
              <a:gd name="connsiteY4" fmla="*/ 10000 h 10000"/>
              <a:gd name="connsiteX5" fmla="*/ 0 w 10000"/>
              <a:gd name="connsiteY5" fmla="*/ 6953 h 10000"/>
              <a:gd name="connsiteX6" fmla="*/ 2600 w 10000"/>
              <a:gd name="connsiteY6" fmla="*/ 6601 h 10000"/>
              <a:gd name="connsiteX7" fmla="*/ 2133 w 10000"/>
              <a:gd name="connsiteY7" fmla="*/ 7729 h 10000"/>
              <a:gd name="connsiteX8" fmla="*/ 9077 w 10000"/>
              <a:gd name="connsiteY8" fmla="*/ 3255 h 10000"/>
              <a:gd name="connsiteX9" fmla="*/ 9082 w 10000"/>
              <a:gd name="connsiteY9" fmla="*/ 215 h 10000"/>
              <a:gd name="connsiteX0" fmla="*/ 9082 w 10000"/>
              <a:gd name="connsiteY0" fmla="*/ 215 h 10000"/>
              <a:gd name="connsiteX1" fmla="*/ 9993 w 10000"/>
              <a:gd name="connsiteY1" fmla="*/ 232 h 10000"/>
              <a:gd name="connsiteX2" fmla="*/ 10000 w 10000"/>
              <a:gd name="connsiteY2" fmla="*/ 3236 h 10000"/>
              <a:gd name="connsiteX3" fmla="*/ 1688 w 10000"/>
              <a:gd name="connsiteY3" fmla="*/ 8739 h 10000"/>
              <a:gd name="connsiteX4" fmla="*/ 1171 w 10000"/>
              <a:gd name="connsiteY4" fmla="*/ 10000 h 10000"/>
              <a:gd name="connsiteX5" fmla="*/ 0 w 10000"/>
              <a:gd name="connsiteY5" fmla="*/ 6953 h 10000"/>
              <a:gd name="connsiteX6" fmla="*/ 2600 w 10000"/>
              <a:gd name="connsiteY6" fmla="*/ 6601 h 10000"/>
              <a:gd name="connsiteX7" fmla="*/ 2133 w 10000"/>
              <a:gd name="connsiteY7" fmla="*/ 7729 h 10000"/>
              <a:gd name="connsiteX8" fmla="*/ 9077 w 10000"/>
              <a:gd name="connsiteY8" fmla="*/ 3255 h 10000"/>
              <a:gd name="connsiteX9" fmla="*/ 9082 w 10000"/>
              <a:gd name="connsiteY9" fmla="*/ 215 h 10000"/>
              <a:gd name="connsiteX0" fmla="*/ 9082 w 10000"/>
              <a:gd name="connsiteY0" fmla="*/ 4 h 9789"/>
              <a:gd name="connsiteX1" fmla="*/ 9993 w 10000"/>
              <a:gd name="connsiteY1" fmla="*/ 21 h 9789"/>
              <a:gd name="connsiteX2" fmla="*/ 10000 w 10000"/>
              <a:gd name="connsiteY2" fmla="*/ 3025 h 9789"/>
              <a:gd name="connsiteX3" fmla="*/ 1688 w 10000"/>
              <a:gd name="connsiteY3" fmla="*/ 8528 h 9789"/>
              <a:gd name="connsiteX4" fmla="*/ 1171 w 10000"/>
              <a:gd name="connsiteY4" fmla="*/ 9789 h 9789"/>
              <a:gd name="connsiteX5" fmla="*/ 0 w 10000"/>
              <a:gd name="connsiteY5" fmla="*/ 6742 h 9789"/>
              <a:gd name="connsiteX6" fmla="*/ 2600 w 10000"/>
              <a:gd name="connsiteY6" fmla="*/ 6390 h 9789"/>
              <a:gd name="connsiteX7" fmla="*/ 2133 w 10000"/>
              <a:gd name="connsiteY7" fmla="*/ 7518 h 9789"/>
              <a:gd name="connsiteX8" fmla="*/ 9077 w 10000"/>
              <a:gd name="connsiteY8" fmla="*/ 3044 h 9789"/>
              <a:gd name="connsiteX9" fmla="*/ 9082 w 10000"/>
              <a:gd name="connsiteY9" fmla="*/ 4 h 9789"/>
              <a:gd name="connsiteX0" fmla="*/ 9082 w 10000"/>
              <a:gd name="connsiteY0" fmla="*/ 4 h 10000"/>
              <a:gd name="connsiteX1" fmla="*/ 9993 w 10000"/>
              <a:gd name="connsiteY1" fmla="*/ 21 h 10000"/>
              <a:gd name="connsiteX2" fmla="*/ 10000 w 10000"/>
              <a:gd name="connsiteY2" fmla="*/ 3090 h 10000"/>
              <a:gd name="connsiteX3" fmla="*/ 1688 w 10000"/>
              <a:gd name="connsiteY3" fmla="*/ 8712 h 10000"/>
              <a:gd name="connsiteX4" fmla="*/ 1171 w 10000"/>
              <a:gd name="connsiteY4" fmla="*/ 10000 h 10000"/>
              <a:gd name="connsiteX5" fmla="*/ 0 w 10000"/>
              <a:gd name="connsiteY5" fmla="*/ 6887 h 10000"/>
              <a:gd name="connsiteX6" fmla="*/ 2600 w 10000"/>
              <a:gd name="connsiteY6" fmla="*/ 6528 h 10000"/>
              <a:gd name="connsiteX7" fmla="*/ 2133 w 10000"/>
              <a:gd name="connsiteY7" fmla="*/ 7680 h 10000"/>
              <a:gd name="connsiteX8" fmla="*/ 9077 w 10000"/>
              <a:gd name="connsiteY8" fmla="*/ 3110 h 10000"/>
              <a:gd name="connsiteX9" fmla="*/ 9082 w 10000"/>
              <a:gd name="connsiteY9" fmla="*/ 4 h 10000"/>
              <a:gd name="connsiteX0" fmla="*/ 9082 w 10000"/>
              <a:gd name="connsiteY0" fmla="*/ 12 h 9981"/>
              <a:gd name="connsiteX1" fmla="*/ 9993 w 10000"/>
              <a:gd name="connsiteY1" fmla="*/ 2 h 9981"/>
              <a:gd name="connsiteX2" fmla="*/ 10000 w 10000"/>
              <a:gd name="connsiteY2" fmla="*/ 3071 h 9981"/>
              <a:gd name="connsiteX3" fmla="*/ 1688 w 10000"/>
              <a:gd name="connsiteY3" fmla="*/ 8693 h 9981"/>
              <a:gd name="connsiteX4" fmla="*/ 1171 w 10000"/>
              <a:gd name="connsiteY4" fmla="*/ 9981 h 9981"/>
              <a:gd name="connsiteX5" fmla="*/ 0 w 10000"/>
              <a:gd name="connsiteY5" fmla="*/ 6868 h 9981"/>
              <a:gd name="connsiteX6" fmla="*/ 2600 w 10000"/>
              <a:gd name="connsiteY6" fmla="*/ 6509 h 9981"/>
              <a:gd name="connsiteX7" fmla="*/ 2133 w 10000"/>
              <a:gd name="connsiteY7" fmla="*/ 7661 h 9981"/>
              <a:gd name="connsiteX8" fmla="*/ 9077 w 10000"/>
              <a:gd name="connsiteY8" fmla="*/ 3091 h 9981"/>
              <a:gd name="connsiteX9" fmla="*/ 9082 w 10000"/>
              <a:gd name="connsiteY9" fmla="*/ 12 h 9981"/>
              <a:gd name="connsiteX0" fmla="*/ 9082 w 10000"/>
              <a:gd name="connsiteY0" fmla="*/ 10 h 9998"/>
              <a:gd name="connsiteX1" fmla="*/ 9993 w 10000"/>
              <a:gd name="connsiteY1" fmla="*/ 0 h 9998"/>
              <a:gd name="connsiteX2" fmla="*/ 10000 w 10000"/>
              <a:gd name="connsiteY2" fmla="*/ 3075 h 9998"/>
              <a:gd name="connsiteX3" fmla="*/ 1688 w 10000"/>
              <a:gd name="connsiteY3" fmla="*/ 8708 h 9998"/>
              <a:gd name="connsiteX4" fmla="*/ 1171 w 10000"/>
              <a:gd name="connsiteY4" fmla="*/ 9998 h 9998"/>
              <a:gd name="connsiteX5" fmla="*/ 0 w 10000"/>
              <a:gd name="connsiteY5" fmla="*/ 6879 h 9998"/>
              <a:gd name="connsiteX6" fmla="*/ 2600 w 10000"/>
              <a:gd name="connsiteY6" fmla="*/ 6519 h 9998"/>
              <a:gd name="connsiteX7" fmla="*/ 2133 w 10000"/>
              <a:gd name="connsiteY7" fmla="*/ 7674 h 9998"/>
              <a:gd name="connsiteX8" fmla="*/ 9077 w 10000"/>
              <a:gd name="connsiteY8" fmla="*/ 3095 h 9998"/>
              <a:gd name="connsiteX9" fmla="*/ 9082 w 10000"/>
              <a:gd name="connsiteY9" fmla="*/ 10 h 9998"/>
              <a:gd name="connsiteX0" fmla="*/ 9082 w 10000"/>
              <a:gd name="connsiteY0" fmla="*/ 10 h 10000"/>
              <a:gd name="connsiteX1" fmla="*/ 9993 w 10000"/>
              <a:gd name="connsiteY1" fmla="*/ 0 h 10000"/>
              <a:gd name="connsiteX2" fmla="*/ 10000 w 10000"/>
              <a:gd name="connsiteY2" fmla="*/ 3076 h 10000"/>
              <a:gd name="connsiteX3" fmla="*/ 1688 w 10000"/>
              <a:gd name="connsiteY3" fmla="*/ 8710 h 10000"/>
              <a:gd name="connsiteX4" fmla="*/ 1171 w 10000"/>
              <a:gd name="connsiteY4" fmla="*/ 10000 h 10000"/>
              <a:gd name="connsiteX5" fmla="*/ 0 w 10000"/>
              <a:gd name="connsiteY5" fmla="*/ 6880 h 10000"/>
              <a:gd name="connsiteX6" fmla="*/ 2600 w 10000"/>
              <a:gd name="connsiteY6" fmla="*/ 6520 h 10000"/>
              <a:gd name="connsiteX7" fmla="*/ 2133 w 10000"/>
              <a:gd name="connsiteY7" fmla="*/ 7676 h 10000"/>
              <a:gd name="connsiteX8" fmla="*/ 9077 w 10000"/>
              <a:gd name="connsiteY8" fmla="*/ 3096 h 10000"/>
              <a:gd name="connsiteX9" fmla="*/ 9082 w 10000"/>
              <a:gd name="connsiteY9" fmla="*/ 1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000" h="10000">
                <a:moveTo>
                  <a:pt x="9082" y="10"/>
                </a:moveTo>
                <a:lnTo>
                  <a:pt x="9993" y="0"/>
                </a:lnTo>
                <a:cubicBezTo>
                  <a:pt x="9995" y="1025"/>
                  <a:pt x="9998" y="2049"/>
                  <a:pt x="10000" y="3076"/>
                </a:cubicBezTo>
                <a:cubicBezTo>
                  <a:pt x="10000" y="6112"/>
                  <a:pt x="7299" y="11087"/>
                  <a:pt x="1688" y="8710"/>
                </a:cubicBezTo>
                <a:cubicBezTo>
                  <a:pt x="1384" y="9511"/>
                  <a:pt x="1491" y="9178"/>
                  <a:pt x="1171" y="10000"/>
                </a:cubicBezTo>
                <a:cubicBezTo>
                  <a:pt x="929" y="9252"/>
                  <a:pt x="0" y="6880"/>
                  <a:pt x="0" y="6880"/>
                </a:cubicBezTo>
                <a:lnTo>
                  <a:pt x="2600" y="6520"/>
                </a:lnTo>
                <a:cubicBezTo>
                  <a:pt x="2600" y="6520"/>
                  <a:pt x="2330" y="7227"/>
                  <a:pt x="2133" y="7676"/>
                </a:cubicBezTo>
                <a:cubicBezTo>
                  <a:pt x="5802" y="9816"/>
                  <a:pt x="9077" y="6378"/>
                  <a:pt x="9077" y="3096"/>
                </a:cubicBezTo>
                <a:cubicBezTo>
                  <a:pt x="9089" y="1728"/>
                  <a:pt x="9082" y="655"/>
                  <a:pt x="9082" y="10"/>
                </a:cubicBezTo>
                <a:close/>
              </a:path>
            </a:pathLst>
          </a:custGeom>
          <a:solidFill>
            <a:schemeClr val="accent5"/>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dirty="0"/>
          </a:p>
        </p:txBody>
      </p:sp>
      <p:sp>
        <p:nvSpPr>
          <p:cNvPr id="54" name="Freeform 6">
            <a:extLst>
              <a:ext uri="{FF2B5EF4-FFF2-40B4-BE49-F238E27FC236}">
                <a16:creationId xmlns:a16="http://schemas.microsoft.com/office/drawing/2014/main" xmlns="" id="{28F4222E-EFBD-4C03-9C5C-47151372A907}"/>
              </a:ext>
            </a:extLst>
          </p:cNvPr>
          <p:cNvSpPr>
            <a:spLocks/>
          </p:cNvSpPr>
          <p:nvPr/>
        </p:nvSpPr>
        <p:spPr bwMode="auto">
          <a:xfrm>
            <a:off x="6809939" y="3788385"/>
            <a:ext cx="2296753" cy="2529704"/>
          </a:xfrm>
          <a:custGeom>
            <a:avLst/>
            <a:gdLst>
              <a:gd name="T0" fmla="*/ 1329 w 1329"/>
              <a:gd name="T1" fmla="*/ 0 h 1466"/>
              <a:gd name="T2" fmla="*/ 368 w 1329"/>
              <a:gd name="T3" fmla="*/ 1299 h 1466"/>
              <a:gd name="T4" fmla="*/ 505 w 1329"/>
              <a:gd name="T5" fmla="*/ 1460 h 1466"/>
              <a:gd name="T6" fmla="*/ 0 w 1329"/>
              <a:gd name="T7" fmla="*/ 1466 h 1466"/>
              <a:gd name="T8" fmla="*/ 137 w 1329"/>
              <a:gd name="T9" fmla="*/ 1022 h 1466"/>
              <a:gd name="T10" fmla="*/ 259 w 1329"/>
              <a:gd name="T11" fmla="*/ 1165 h 1466"/>
              <a:gd name="T12" fmla="*/ 1028 w 1329"/>
              <a:gd name="T13" fmla="*/ 336 h 1466"/>
              <a:gd name="T14" fmla="*/ 1329 w 1329"/>
              <a:gd name="T15" fmla="*/ 0 h 146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29" h="1466">
                <a:moveTo>
                  <a:pt x="1329" y="0"/>
                </a:moveTo>
                <a:cubicBezTo>
                  <a:pt x="1303" y="162"/>
                  <a:pt x="1104" y="789"/>
                  <a:pt x="368" y="1299"/>
                </a:cubicBezTo>
                <a:cubicBezTo>
                  <a:pt x="454" y="1396"/>
                  <a:pt x="416" y="1358"/>
                  <a:pt x="505" y="1460"/>
                </a:cubicBezTo>
                <a:cubicBezTo>
                  <a:pt x="387" y="1455"/>
                  <a:pt x="0" y="1466"/>
                  <a:pt x="0" y="1466"/>
                </a:cubicBezTo>
                <a:cubicBezTo>
                  <a:pt x="137" y="1022"/>
                  <a:pt x="137" y="1022"/>
                  <a:pt x="137" y="1022"/>
                </a:cubicBezTo>
                <a:cubicBezTo>
                  <a:pt x="137" y="1022"/>
                  <a:pt x="213" y="1107"/>
                  <a:pt x="259" y="1165"/>
                </a:cubicBezTo>
                <a:cubicBezTo>
                  <a:pt x="743" y="829"/>
                  <a:pt x="870" y="605"/>
                  <a:pt x="1028" y="336"/>
                </a:cubicBezTo>
                <a:cubicBezTo>
                  <a:pt x="1142" y="262"/>
                  <a:pt x="1259" y="130"/>
                  <a:pt x="1329" y="0"/>
                </a:cubicBezTo>
                <a:close/>
              </a:path>
            </a:pathLst>
          </a:custGeom>
          <a:solidFill>
            <a:schemeClr val="accent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55" name="Freeform 7">
            <a:extLst>
              <a:ext uri="{FF2B5EF4-FFF2-40B4-BE49-F238E27FC236}">
                <a16:creationId xmlns:a16="http://schemas.microsoft.com/office/drawing/2014/main" xmlns="" id="{C2403CCF-6613-4E99-A41B-342DA2A6A0A4}"/>
              </a:ext>
            </a:extLst>
          </p:cNvPr>
          <p:cNvSpPr>
            <a:spLocks/>
          </p:cNvSpPr>
          <p:nvPr/>
        </p:nvSpPr>
        <p:spPr bwMode="auto">
          <a:xfrm>
            <a:off x="9144000" y="3459893"/>
            <a:ext cx="2940101" cy="1384054"/>
          </a:xfrm>
          <a:custGeom>
            <a:avLst/>
            <a:gdLst>
              <a:gd name="T0" fmla="*/ 153 w 1501"/>
              <a:gd name="T1" fmla="*/ 409 h 720"/>
              <a:gd name="T2" fmla="*/ 1201 w 1501"/>
              <a:gd name="T3" fmla="*/ 480 h 720"/>
              <a:gd name="T4" fmla="*/ 1293 w 1501"/>
              <a:gd name="T5" fmla="*/ 670 h 720"/>
              <a:gd name="T6" fmla="*/ 1501 w 1501"/>
              <a:gd name="T7" fmla="*/ 210 h 720"/>
              <a:gd name="T8" fmla="*/ 1039 w 1501"/>
              <a:gd name="T9" fmla="*/ 158 h 720"/>
              <a:gd name="T10" fmla="*/ 1122 w 1501"/>
              <a:gd name="T11" fmla="*/ 327 h 720"/>
              <a:gd name="T12" fmla="*/ 0 w 1501"/>
              <a:gd name="T13" fmla="*/ 0 h 720"/>
              <a:gd name="T14" fmla="*/ 153 w 1501"/>
              <a:gd name="T15" fmla="*/ 409 h 72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01" h="720">
                <a:moveTo>
                  <a:pt x="153" y="409"/>
                </a:moveTo>
                <a:cubicBezTo>
                  <a:pt x="295" y="521"/>
                  <a:pt x="683" y="720"/>
                  <a:pt x="1201" y="480"/>
                </a:cubicBezTo>
                <a:cubicBezTo>
                  <a:pt x="1256" y="598"/>
                  <a:pt x="1236" y="548"/>
                  <a:pt x="1293" y="670"/>
                </a:cubicBezTo>
                <a:cubicBezTo>
                  <a:pt x="1336" y="560"/>
                  <a:pt x="1501" y="210"/>
                  <a:pt x="1501" y="210"/>
                </a:cubicBezTo>
                <a:cubicBezTo>
                  <a:pt x="1039" y="158"/>
                  <a:pt x="1039" y="158"/>
                  <a:pt x="1039" y="158"/>
                </a:cubicBezTo>
                <a:cubicBezTo>
                  <a:pt x="1039" y="158"/>
                  <a:pt x="1087" y="261"/>
                  <a:pt x="1122" y="327"/>
                </a:cubicBezTo>
                <a:cubicBezTo>
                  <a:pt x="729" y="545"/>
                  <a:pt x="271" y="425"/>
                  <a:pt x="0" y="0"/>
                </a:cubicBezTo>
                <a:cubicBezTo>
                  <a:pt x="24" y="127"/>
                  <a:pt x="96" y="322"/>
                  <a:pt x="153" y="409"/>
                </a:cubicBezTo>
                <a:close/>
              </a:path>
            </a:pathLst>
          </a:custGeom>
          <a:solidFill>
            <a:schemeClr val="accent4"/>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56" name="Freeform 8">
            <a:extLst>
              <a:ext uri="{FF2B5EF4-FFF2-40B4-BE49-F238E27FC236}">
                <a16:creationId xmlns:a16="http://schemas.microsoft.com/office/drawing/2014/main" xmlns="" id="{A06FA229-8671-4596-8EB9-BB7988B73467}"/>
              </a:ext>
            </a:extLst>
          </p:cNvPr>
          <p:cNvSpPr>
            <a:spLocks/>
          </p:cNvSpPr>
          <p:nvPr/>
        </p:nvSpPr>
        <p:spPr bwMode="auto">
          <a:xfrm>
            <a:off x="9144000" y="3473536"/>
            <a:ext cx="2334061" cy="2813613"/>
          </a:xfrm>
          <a:custGeom>
            <a:avLst/>
            <a:gdLst>
              <a:gd name="T0" fmla="*/ 0 w 1224"/>
              <a:gd name="T1" fmla="*/ 0 h 1630"/>
              <a:gd name="T2" fmla="*/ 0 w 1224"/>
              <a:gd name="T3" fmla="*/ 492 h 1630"/>
              <a:gd name="T4" fmla="*/ 857 w 1224"/>
              <a:gd name="T5" fmla="*/ 1463 h 1630"/>
              <a:gd name="T6" fmla="*/ 720 w 1224"/>
              <a:gd name="T7" fmla="*/ 1624 h 1630"/>
              <a:gd name="T8" fmla="*/ 1224 w 1224"/>
              <a:gd name="T9" fmla="*/ 1630 h 1630"/>
              <a:gd name="T10" fmla="*/ 1087 w 1224"/>
              <a:gd name="T11" fmla="*/ 1186 h 1630"/>
              <a:gd name="T12" fmla="*/ 965 w 1224"/>
              <a:gd name="T13" fmla="*/ 1330 h 1630"/>
              <a:gd name="T14" fmla="*/ 0 w 1224"/>
              <a:gd name="T15" fmla="*/ 0 h 16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24" h="1630">
                <a:moveTo>
                  <a:pt x="0" y="0"/>
                </a:moveTo>
                <a:cubicBezTo>
                  <a:pt x="2" y="188"/>
                  <a:pt x="0" y="251"/>
                  <a:pt x="0" y="492"/>
                </a:cubicBezTo>
                <a:cubicBezTo>
                  <a:pt x="129" y="844"/>
                  <a:pt x="518" y="1243"/>
                  <a:pt x="857" y="1463"/>
                </a:cubicBezTo>
                <a:cubicBezTo>
                  <a:pt x="770" y="1561"/>
                  <a:pt x="808" y="1523"/>
                  <a:pt x="720" y="1624"/>
                </a:cubicBezTo>
                <a:cubicBezTo>
                  <a:pt x="838" y="1619"/>
                  <a:pt x="1224" y="1630"/>
                  <a:pt x="1224" y="1630"/>
                </a:cubicBezTo>
                <a:cubicBezTo>
                  <a:pt x="1087" y="1186"/>
                  <a:pt x="1087" y="1186"/>
                  <a:pt x="1087" y="1186"/>
                </a:cubicBezTo>
                <a:cubicBezTo>
                  <a:pt x="1087" y="1186"/>
                  <a:pt x="1011" y="1271"/>
                  <a:pt x="965" y="1330"/>
                </a:cubicBezTo>
                <a:cubicBezTo>
                  <a:pt x="492" y="1048"/>
                  <a:pt x="172" y="671"/>
                  <a:pt x="0" y="0"/>
                </a:cubicBezTo>
                <a:close/>
              </a:path>
            </a:pathLst>
          </a:custGeom>
          <a:solidFill>
            <a:schemeClr val="accent3">
              <a:lumMod val="60000"/>
              <a:lumOff val="40000"/>
            </a:schemeClr>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89452" tIns="44726" rIns="89452" bIns="44726" numCol="1" anchor="t" anchorCtr="0" compatLnSpc="1">
            <a:prstTxWarp prst="textNoShape">
              <a:avLst/>
            </a:prstTxWarp>
          </a:bodyPr>
          <a:lstStyle/>
          <a:p>
            <a:endParaRPr lang="en-US" sz="1761"/>
          </a:p>
        </p:txBody>
      </p:sp>
      <p:sp>
        <p:nvSpPr>
          <p:cNvPr id="59" name="TextBox 58">
            <a:extLst>
              <a:ext uri="{FF2B5EF4-FFF2-40B4-BE49-F238E27FC236}">
                <a16:creationId xmlns:a16="http://schemas.microsoft.com/office/drawing/2014/main" xmlns="" id="{1EF5BB10-FC47-444E-A689-A801E60309BF}"/>
              </a:ext>
            </a:extLst>
          </p:cNvPr>
          <p:cNvSpPr txBox="1"/>
          <p:nvPr/>
        </p:nvSpPr>
        <p:spPr>
          <a:xfrm>
            <a:off x="2102034" y="2817345"/>
            <a:ext cx="3483219" cy="1015663"/>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3600" b="1" dirty="0" smtClean="0">
                <a:solidFill>
                  <a:schemeClr val="bg1"/>
                </a:solidFill>
                <a:latin typeface="Times New Roman" panose="02020603050405020304" pitchFamily="18" charset="0"/>
                <a:cs typeface="Times New Roman" panose="02020603050405020304" pitchFamily="18" charset="0"/>
              </a:rPr>
              <a:t>1. BASIC </a:t>
            </a:r>
          </a:p>
          <a:p>
            <a:pPr>
              <a:lnSpc>
                <a:spcPts val="2446"/>
              </a:lnSpc>
            </a:pPr>
            <a:endParaRPr lang="en-US" sz="3600" b="1" dirty="0" smtClean="0">
              <a:solidFill>
                <a:schemeClr val="bg1"/>
              </a:solidFill>
              <a:latin typeface="Times New Roman" panose="02020603050405020304" pitchFamily="18" charset="0"/>
              <a:cs typeface="Times New Roman" panose="02020603050405020304" pitchFamily="18" charset="0"/>
            </a:endParaRPr>
          </a:p>
          <a:p>
            <a:pPr>
              <a:lnSpc>
                <a:spcPts val="2446"/>
              </a:lnSpc>
            </a:pPr>
            <a:r>
              <a:rPr lang="en-US" sz="3600" b="1" dirty="0" smtClean="0">
                <a:solidFill>
                  <a:schemeClr val="bg1"/>
                </a:solidFill>
                <a:latin typeface="Times New Roman" panose="02020603050405020304" pitchFamily="18" charset="0"/>
                <a:cs typeface="Times New Roman" panose="02020603050405020304" pitchFamily="18" charset="0"/>
              </a:rPr>
              <a:t>	RESEARCH</a:t>
            </a:r>
            <a:endParaRPr lang="en-US" sz="3600" b="1" kern="500" spc="-98" dirty="0">
              <a:ln w="15875">
                <a:noFill/>
                <a:round/>
              </a:ln>
              <a:solidFill>
                <a:schemeClr val="bg1"/>
              </a:solidFill>
              <a:latin typeface="Century Gothic" panose="020B0502020202020204" pitchFamily="34" charset="0"/>
              <a:ea typeface="Roboto" panose="02000000000000000000" pitchFamily="2" charset="0"/>
              <a:cs typeface="Calibri" panose="020F0502020204030204" pitchFamily="34" charset="0"/>
            </a:endParaRPr>
          </a:p>
        </p:txBody>
      </p:sp>
      <p:cxnSp>
        <p:nvCxnSpPr>
          <p:cNvPr id="60" name="Straight Connector 59">
            <a:extLst>
              <a:ext uri="{FF2B5EF4-FFF2-40B4-BE49-F238E27FC236}">
                <a16:creationId xmlns:a16="http://schemas.microsoft.com/office/drawing/2014/main" xmlns="" id="{54D676BE-97CC-43D4-AAD0-71CDEFB23DAF}"/>
              </a:ext>
            </a:extLst>
          </p:cNvPr>
          <p:cNvCxnSpPr>
            <a:cxnSpLocks/>
          </p:cNvCxnSpPr>
          <p:nvPr/>
        </p:nvCxnSpPr>
        <p:spPr>
          <a:xfrm>
            <a:off x="2136913" y="3789668"/>
            <a:ext cx="316809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2" name="TextBox 61">
            <a:extLst>
              <a:ext uri="{FF2B5EF4-FFF2-40B4-BE49-F238E27FC236}">
                <a16:creationId xmlns:a16="http://schemas.microsoft.com/office/drawing/2014/main" xmlns="" id="{586E0B17-B617-42F3-8EE4-D8C28D8598D3}"/>
              </a:ext>
            </a:extLst>
          </p:cNvPr>
          <p:cNvSpPr txBox="1"/>
          <p:nvPr/>
        </p:nvSpPr>
        <p:spPr>
          <a:xfrm>
            <a:off x="2702683" y="5801795"/>
            <a:ext cx="3450982" cy="1015663"/>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3600" b="1" dirty="0" smtClean="0">
                <a:solidFill>
                  <a:schemeClr val="bg1"/>
                </a:solidFill>
                <a:latin typeface="Times New Roman" panose="02020603050405020304" pitchFamily="18" charset="0"/>
                <a:cs typeface="Times New Roman" panose="02020603050405020304" pitchFamily="18" charset="0"/>
              </a:rPr>
              <a:t>2. APPLIED </a:t>
            </a:r>
          </a:p>
          <a:p>
            <a:pPr>
              <a:lnSpc>
                <a:spcPts val="2446"/>
              </a:lnSpc>
            </a:pPr>
            <a:r>
              <a:rPr lang="en-US" sz="3600" b="1" dirty="0" smtClean="0">
                <a:solidFill>
                  <a:schemeClr val="bg1"/>
                </a:solidFill>
                <a:latin typeface="Times New Roman" panose="02020603050405020304" pitchFamily="18" charset="0"/>
                <a:cs typeface="Times New Roman" panose="02020603050405020304" pitchFamily="18" charset="0"/>
              </a:rPr>
              <a:t>      </a:t>
            </a:r>
          </a:p>
          <a:p>
            <a:pPr>
              <a:lnSpc>
                <a:spcPts val="2446"/>
              </a:lnSpc>
            </a:pPr>
            <a:r>
              <a:rPr lang="en-US" sz="3600" b="1" dirty="0" smtClean="0">
                <a:solidFill>
                  <a:schemeClr val="bg1"/>
                </a:solidFill>
                <a:latin typeface="Times New Roman" panose="02020603050405020304" pitchFamily="18" charset="0"/>
                <a:cs typeface="Times New Roman" panose="02020603050405020304" pitchFamily="18" charset="0"/>
              </a:rPr>
              <a:t> </a:t>
            </a:r>
            <a:r>
              <a:rPr lang="en-US" sz="3600" b="1" dirty="0" smtClean="0">
                <a:solidFill>
                  <a:schemeClr val="bg1"/>
                </a:solidFill>
                <a:latin typeface="Times New Roman" panose="02020603050405020304" pitchFamily="18" charset="0"/>
                <a:cs typeface="Times New Roman" panose="02020603050405020304" pitchFamily="18" charset="0"/>
              </a:rPr>
              <a:t>   RESEARCH</a:t>
            </a:r>
            <a:endParaRPr lang="en-US" sz="3600" b="1" kern="500" spc="-98" dirty="0">
              <a:ln w="15875">
                <a:noFill/>
                <a:round/>
              </a:ln>
              <a:solidFill>
                <a:schemeClr val="bg1"/>
              </a:solidFill>
              <a:latin typeface="Century Gothic" panose="020B0502020202020204" pitchFamily="34" charset="0"/>
              <a:ea typeface="Roboto" panose="02000000000000000000" pitchFamily="2" charset="0"/>
              <a:cs typeface="Calibri" panose="020F0502020204030204" pitchFamily="34" charset="0"/>
            </a:endParaRPr>
          </a:p>
        </p:txBody>
      </p:sp>
      <p:cxnSp>
        <p:nvCxnSpPr>
          <p:cNvPr id="63" name="Straight Connector 62">
            <a:extLst>
              <a:ext uri="{FF2B5EF4-FFF2-40B4-BE49-F238E27FC236}">
                <a16:creationId xmlns:a16="http://schemas.microsoft.com/office/drawing/2014/main" xmlns="" id="{DB2413F0-60FA-4D57-8945-4B48A466A258}"/>
              </a:ext>
            </a:extLst>
          </p:cNvPr>
          <p:cNvCxnSpPr>
            <a:cxnSpLocks/>
          </p:cNvCxnSpPr>
          <p:nvPr/>
        </p:nvCxnSpPr>
        <p:spPr>
          <a:xfrm>
            <a:off x="2793468" y="6794350"/>
            <a:ext cx="316809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xmlns="" id="{CFECD4EB-1828-4E14-B26D-8A58FC099E62}"/>
              </a:ext>
            </a:extLst>
          </p:cNvPr>
          <p:cNvSpPr txBox="1"/>
          <p:nvPr/>
        </p:nvSpPr>
        <p:spPr>
          <a:xfrm>
            <a:off x="13345944" y="2460877"/>
            <a:ext cx="4126509" cy="1045414"/>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3600" b="1" dirty="0" smtClean="0">
                <a:solidFill>
                  <a:schemeClr val="bg1"/>
                </a:solidFill>
                <a:latin typeface="Times New Roman" panose="02020603050405020304" pitchFamily="18" charset="0"/>
                <a:cs typeface="Times New Roman" panose="02020603050405020304" pitchFamily="18" charset="0"/>
              </a:rPr>
              <a:t>3</a:t>
            </a:r>
            <a:r>
              <a:rPr lang="en-US" sz="3600" b="1" dirty="0" smtClean="0">
                <a:solidFill>
                  <a:schemeClr val="bg1"/>
                </a:solidFill>
                <a:latin typeface="Times New Roman" panose="02020603050405020304" pitchFamily="18" charset="0"/>
                <a:cs typeface="Times New Roman" panose="02020603050405020304" pitchFamily="18" charset="0"/>
              </a:rPr>
              <a:t>. EXPLORATORY </a:t>
            </a:r>
          </a:p>
          <a:p>
            <a:pPr>
              <a:lnSpc>
                <a:spcPts val="2446"/>
              </a:lnSpc>
            </a:pPr>
            <a:endParaRPr lang="en-US" sz="3600" b="1" dirty="0" smtClean="0">
              <a:solidFill>
                <a:schemeClr val="bg1"/>
              </a:solidFill>
              <a:latin typeface="Times New Roman" panose="02020603050405020304" pitchFamily="18" charset="0"/>
              <a:cs typeface="Times New Roman" panose="02020603050405020304" pitchFamily="18" charset="0"/>
            </a:endParaRPr>
          </a:p>
          <a:p>
            <a:pPr>
              <a:lnSpc>
                <a:spcPts val="2446"/>
              </a:lnSpc>
            </a:pPr>
            <a:r>
              <a:rPr lang="en-US" sz="3600" b="1" dirty="0" smtClean="0">
                <a:solidFill>
                  <a:schemeClr val="bg1"/>
                </a:solidFill>
                <a:latin typeface="Times New Roman" panose="02020603050405020304" pitchFamily="18" charset="0"/>
                <a:cs typeface="Times New Roman" panose="02020603050405020304" pitchFamily="18" charset="0"/>
              </a:rPr>
              <a:t>    RESEARCH</a:t>
            </a:r>
            <a:endParaRPr lang="en-US" sz="3600" b="1" kern="500" spc="-98" dirty="0">
              <a:ln w="15875">
                <a:noFill/>
                <a:round/>
              </a:ln>
              <a:solidFill>
                <a:schemeClr val="bg1"/>
              </a:solidFill>
              <a:latin typeface="Century Gothic" panose="020B0502020202020204" pitchFamily="34" charset="0"/>
              <a:ea typeface="Roboto" panose="02000000000000000000" pitchFamily="2" charset="0"/>
              <a:cs typeface="Calibri" panose="020F0502020204030204" pitchFamily="34" charset="0"/>
            </a:endParaRPr>
          </a:p>
        </p:txBody>
      </p:sp>
      <p:cxnSp>
        <p:nvCxnSpPr>
          <p:cNvPr id="69" name="Straight Connector 68">
            <a:extLst>
              <a:ext uri="{FF2B5EF4-FFF2-40B4-BE49-F238E27FC236}">
                <a16:creationId xmlns:a16="http://schemas.microsoft.com/office/drawing/2014/main" xmlns="" id="{7B86175D-9AA5-44E0-A718-6B622FF12600}"/>
              </a:ext>
            </a:extLst>
          </p:cNvPr>
          <p:cNvCxnSpPr>
            <a:cxnSpLocks/>
          </p:cNvCxnSpPr>
          <p:nvPr/>
        </p:nvCxnSpPr>
        <p:spPr>
          <a:xfrm>
            <a:off x="13020261" y="3410075"/>
            <a:ext cx="316809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xmlns="" id="{B41E9BA5-F781-4178-87F7-5E4D5220DCDD}"/>
              </a:ext>
            </a:extLst>
          </p:cNvPr>
          <p:cNvSpPr txBox="1"/>
          <p:nvPr/>
        </p:nvSpPr>
        <p:spPr>
          <a:xfrm>
            <a:off x="12347749" y="5806669"/>
            <a:ext cx="4235019" cy="1015663"/>
          </a:xfrm>
          <a:prstGeom prst="rect">
            <a:avLst/>
          </a:prstGeom>
          <a:noFill/>
          <a:ln>
            <a:noFill/>
          </a:ln>
          <a:effectLst>
            <a:innerShdw blurRad="63500" dist="50800" dir="13500000">
              <a:prstClr val="black">
                <a:alpha val="50000"/>
              </a:prstClr>
            </a:innerShdw>
          </a:effectLst>
        </p:spPr>
        <p:txBody>
          <a:bodyPr wrap="square" rtlCol="0">
            <a:spAutoFit/>
          </a:bodyPr>
          <a:lstStyle/>
          <a:p>
            <a:pPr>
              <a:lnSpc>
                <a:spcPts val="2446"/>
              </a:lnSpc>
            </a:pPr>
            <a:r>
              <a:rPr lang="en-US" sz="3600" b="1" dirty="0" smtClean="0">
                <a:solidFill>
                  <a:schemeClr val="bg1"/>
                </a:solidFill>
                <a:latin typeface="Times New Roman" panose="02020603050405020304" pitchFamily="18" charset="0"/>
                <a:cs typeface="Times New Roman" panose="02020603050405020304" pitchFamily="18" charset="0"/>
              </a:rPr>
              <a:t>4. DESCRIPTIVE </a:t>
            </a:r>
          </a:p>
          <a:p>
            <a:pPr>
              <a:lnSpc>
                <a:spcPts val="2446"/>
              </a:lnSpc>
            </a:pPr>
            <a:endParaRPr lang="en-US" sz="3600" b="1" dirty="0" smtClean="0">
              <a:solidFill>
                <a:schemeClr val="bg1"/>
              </a:solidFill>
              <a:latin typeface="Times New Roman" panose="02020603050405020304" pitchFamily="18" charset="0"/>
              <a:cs typeface="Times New Roman" panose="02020603050405020304" pitchFamily="18" charset="0"/>
            </a:endParaRPr>
          </a:p>
          <a:p>
            <a:pPr>
              <a:lnSpc>
                <a:spcPts val="2446"/>
              </a:lnSpc>
            </a:pPr>
            <a:r>
              <a:rPr lang="en-US" sz="3600" b="1" dirty="0" smtClean="0">
                <a:solidFill>
                  <a:schemeClr val="bg1"/>
                </a:solidFill>
                <a:latin typeface="Times New Roman" panose="02020603050405020304" pitchFamily="18" charset="0"/>
                <a:cs typeface="Times New Roman" panose="02020603050405020304" pitchFamily="18" charset="0"/>
              </a:rPr>
              <a:t>    RESEARCH</a:t>
            </a:r>
            <a:endParaRPr lang="en-US" sz="3600" b="1" kern="500" spc="-98" dirty="0">
              <a:ln w="15875">
                <a:noFill/>
                <a:round/>
              </a:ln>
              <a:solidFill>
                <a:schemeClr val="bg1"/>
              </a:solidFill>
              <a:latin typeface="Century Gothic" panose="020B0502020202020204" pitchFamily="34" charset="0"/>
              <a:ea typeface="Roboto" panose="02000000000000000000" pitchFamily="2" charset="0"/>
              <a:cs typeface="Calibri" panose="020F0502020204030204" pitchFamily="34" charset="0"/>
            </a:endParaRPr>
          </a:p>
        </p:txBody>
      </p:sp>
      <p:cxnSp>
        <p:nvCxnSpPr>
          <p:cNvPr id="72" name="Straight Connector 71">
            <a:extLst>
              <a:ext uri="{FF2B5EF4-FFF2-40B4-BE49-F238E27FC236}">
                <a16:creationId xmlns:a16="http://schemas.microsoft.com/office/drawing/2014/main" xmlns="" id="{B7BCA134-B961-4E5C-9611-41334DBF2656}"/>
              </a:ext>
            </a:extLst>
          </p:cNvPr>
          <p:cNvCxnSpPr>
            <a:cxnSpLocks/>
          </p:cNvCxnSpPr>
          <p:nvPr/>
        </p:nvCxnSpPr>
        <p:spPr>
          <a:xfrm>
            <a:off x="12065818" y="6799225"/>
            <a:ext cx="3168098" cy="0"/>
          </a:xfrm>
          <a:prstGeom prst="line">
            <a:avLst/>
          </a:prstGeom>
          <a:ln w="381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3878128" y="626056"/>
            <a:ext cx="10531750" cy="104907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sz="6000" dirty="0" smtClean="0">
                <a:solidFill>
                  <a:schemeClr val="bg1"/>
                </a:solidFill>
                <a:cs typeface="Arial" pitchFamily="34" charset="0"/>
              </a:rPr>
              <a:t>TYPES OF RESEARCH</a:t>
            </a:r>
            <a:endParaRPr lang="en-US" altLang="en-US" sz="6000" b="1" spc="73" dirty="0">
              <a:solidFill>
                <a:schemeClr val="bg1"/>
              </a:solidFill>
              <a:cs typeface="Arial" pitchFamily="34" charset="0"/>
            </a:endParaRPr>
          </a:p>
        </p:txBody>
      </p:sp>
      <p:sp>
        <p:nvSpPr>
          <p:cNvPr id="73" name="Rectangle: Rounded Corners 72">
            <a:extLst>
              <a:ext uri="{FF2B5EF4-FFF2-40B4-BE49-F238E27FC236}">
                <a16:creationId xmlns:a16="http://schemas.microsoft.com/office/drawing/2014/main" xmlns="" id="{0445478F-3C78-4491-B0EA-7D250D9ABBD4}"/>
              </a:ext>
            </a:extLst>
          </p:cNvPr>
          <p:cNvSpPr/>
          <p:nvPr/>
        </p:nvSpPr>
        <p:spPr>
          <a:xfrm>
            <a:off x="8149563" y="1684179"/>
            <a:ext cx="260880" cy="260880"/>
          </a:xfrm>
          <a:prstGeom prst="round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33" name="Freeform 5">
            <a:extLst>
              <a:ext uri="{FF2B5EF4-FFF2-40B4-BE49-F238E27FC236}">
                <a16:creationId xmlns:a16="http://schemas.microsoft.com/office/drawing/2014/main" xmlns="" id="{29E4D834-5830-487D-B3BD-65BB0116D3CF}"/>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34" name="Freeform 5">
            <a:extLst>
              <a:ext uri="{FF2B5EF4-FFF2-40B4-BE49-F238E27FC236}">
                <a16:creationId xmlns:a16="http://schemas.microsoft.com/office/drawing/2014/main" xmlns="" id="{FFA9E727-7648-484C-9129-2FACF0625F1E}"/>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35" name="Freeform 5">
            <a:extLst>
              <a:ext uri="{FF2B5EF4-FFF2-40B4-BE49-F238E27FC236}">
                <a16:creationId xmlns:a16="http://schemas.microsoft.com/office/drawing/2014/main" xmlns="" id="{CAB81403-2193-4EBD-96CD-A03781CC1558}"/>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36" name="Freeform 5">
            <a:extLst>
              <a:ext uri="{FF2B5EF4-FFF2-40B4-BE49-F238E27FC236}">
                <a16:creationId xmlns:a16="http://schemas.microsoft.com/office/drawing/2014/main" xmlns="" id="{F2F7262C-BA32-45B9-949B-3D23868015C6}"/>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xmlns="" val="2532293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right)">
                                      <p:cBhvr>
                                        <p:cTn id="7" dur="800"/>
                                        <p:tgtEl>
                                          <p:spTgt spid="46"/>
                                        </p:tgtEl>
                                      </p:cBhvr>
                                    </p:animEffect>
                                  </p:childTnLst>
                                </p:cTn>
                              </p:par>
                              <p:par>
                                <p:cTn id="8" presetID="53" presetClass="entr" presetSubtype="16" fill="hold" grpId="0" nodeType="withEffect">
                                  <p:stCondLst>
                                    <p:cond delay="0"/>
                                  </p:stCondLst>
                                  <p:childTnLst>
                                    <p:set>
                                      <p:cBhvr>
                                        <p:cTn id="9" dur="1" fill="hold">
                                          <p:stCondLst>
                                            <p:cond delay="0"/>
                                          </p:stCondLst>
                                        </p:cTn>
                                        <p:tgtEl>
                                          <p:spTgt spid="73"/>
                                        </p:tgtEl>
                                        <p:attrNameLst>
                                          <p:attrName>style.visibility</p:attrName>
                                        </p:attrNameLst>
                                      </p:cBhvr>
                                      <p:to>
                                        <p:strVal val="visible"/>
                                      </p:to>
                                    </p:set>
                                    <p:anim calcmode="lin" valueType="num">
                                      <p:cBhvr>
                                        <p:cTn id="10" dur="500" fill="hold"/>
                                        <p:tgtEl>
                                          <p:spTgt spid="73"/>
                                        </p:tgtEl>
                                        <p:attrNameLst>
                                          <p:attrName>ppt_w</p:attrName>
                                        </p:attrNameLst>
                                      </p:cBhvr>
                                      <p:tavLst>
                                        <p:tav tm="0">
                                          <p:val>
                                            <p:fltVal val="0"/>
                                          </p:val>
                                        </p:tav>
                                        <p:tav tm="100000">
                                          <p:val>
                                            <p:strVal val="#ppt_w"/>
                                          </p:val>
                                        </p:tav>
                                      </p:tavLst>
                                    </p:anim>
                                    <p:anim calcmode="lin" valueType="num">
                                      <p:cBhvr>
                                        <p:cTn id="11" dur="500" fill="hold"/>
                                        <p:tgtEl>
                                          <p:spTgt spid="73"/>
                                        </p:tgtEl>
                                        <p:attrNameLst>
                                          <p:attrName>ppt_h</p:attrName>
                                        </p:attrNameLst>
                                      </p:cBhvr>
                                      <p:tavLst>
                                        <p:tav tm="0">
                                          <p:val>
                                            <p:fltVal val="0"/>
                                          </p:val>
                                        </p:tav>
                                        <p:tav tm="100000">
                                          <p:val>
                                            <p:strVal val="#ppt_h"/>
                                          </p:val>
                                        </p:tav>
                                      </p:tavLst>
                                    </p:anim>
                                    <p:animEffect transition="in" filter="fade">
                                      <p:cBhvr>
                                        <p:cTn id="12" dur="500"/>
                                        <p:tgtEl>
                                          <p:spTgt spid="73"/>
                                        </p:tgtEl>
                                      </p:cBhvr>
                                    </p:animEffect>
                                  </p:childTnLst>
                                </p:cTn>
                              </p:par>
                              <p:par>
                                <p:cTn id="13" presetID="10" presetClass="entr" presetSubtype="0" fill="hold" grpId="0" nodeType="withEffect">
                                  <p:stCondLst>
                                    <p:cond delay="70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par>
                                <p:cTn id="16" presetID="22" presetClass="entr" presetSubtype="8" fill="hold" nodeType="withEffect">
                                  <p:stCondLst>
                                    <p:cond delay="1000"/>
                                  </p:stCondLst>
                                  <p:childTnLst>
                                    <p:set>
                                      <p:cBhvr>
                                        <p:cTn id="17" dur="1" fill="hold">
                                          <p:stCondLst>
                                            <p:cond delay="0"/>
                                          </p:stCondLst>
                                        </p:cTn>
                                        <p:tgtEl>
                                          <p:spTgt spid="60"/>
                                        </p:tgtEl>
                                        <p:attrNameLst>
                                          <p:attrName>style.visibility</p:attrName>
                                        </p:attrNameLst>
                                      </p:cBhvr>
                                      <p:to>
                                        <p:strVal val="visible"/>
                                      </p:to>
                                    </p:set>
                                    <p:animEffect transition="in" filter="wipe(left)">
                                      <p:cBhvr>
                                        <p:cTn id="18" dur="500"/>
                                        <p:tgtEl>
                                          <p:spTgt spid="6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54"/>
                                        </p:tgtEl>
                                        <p:attrNameLst>
                                          <p:attrName>style.visibility</p:attrName>
                                        </p:attrNameLst>
                                      </p:cBhvr>
                                      <p:to>
                                        <p:strVal val="visible"/>
                                      </p:to>
                                    </p:set>
                                    <p:animEffect transition="in" filter="wipe(up)">
                                      <p:cBhvr>
                                        <p:cTn id="23" dur="800"/>
                                        <p:tgtEl>
                                          <p:spTgt spid="54"/>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50"/>
                                        </p:tgtEl>
                                        <p:attrNameLst>
                                          <p:attrName>style.visibility</p:attrName>
                                        </p:attrNameLst>
                                      </p:cBhvr>
                                      <p:to>
                                        <p:strVal val="visible"/>
                                      </p:to>
                                    </p:set>
                                    <p:anim calcmode="lin" valueType="num">
                                      <p:cBhvr>
                                        <p:cTn id="26" dur="500" fill="hold"/>
                                        <p:tgtEl>
                                          <p:spTgt spid="50"/>
                                        </p:tgtEl>
                                        <p:attrNameLst>
                                          <p:attrName>ppt_w</p:attrName>
                                        </p:attrNameLst>
                                      </p:cBhvr>
                                      <p:tavLst>
                                        <p:tav tm="0">
                                          <p:val>
                                            <p:fltVal val="0"/>
                                          </p:val>
                                        </p:tav>
                                        <p:tav tm="100000">
                                          <p:val>
                                            <p:strVal val="#ppt_w"/>
                                          </p:val>
                                        </p:tav>
                                      </p:tavLst>
                                    </p:anim>
                                    <p:anim calcmode="lin" valueType="num">
                                      <p:cBhvr>
                                        <p:cTn id="27" dur="500" fill="hold"/>
                                        <p:tgtEl>
                                          <p:spTgt spid="50"/>
                                        </p:tgtEl>
                                        <p:attrNameLst>
                                          <p:attrName>ppt_h</p:attrName>
                                        </p:attrNameLst>
                                      </p:cBhvr>
                                      <p:tavLst>
                                        <p:tav tm="0">
                                          <p:val>
                                            <p:fltVal val="0"/>
                                          </p:val>
                                        </p:tav>
                                        <p:tav tm="100000">
                                          <p:val>
                                            <p:strVal val="#ppt_h"/>
                                          </p:val>
                                        </p:tav>
                                      </p:tavLst>
                                    </p:anim>
                                    <p:animEffect transition="in" filter="fade">
                                      <p:cBhvr>
                                        <p:cTn id="28" dur="500"/>
                                        <p:tgtEl>
                                          <p:spTgt spid="50"/>
                                        </p:tgtEl>
                                      </p:cBhvr>
                                    </p:animEffect>
                                  </p:childTnLst>
                                </p:cTn>
                              </p:par>
                              <p:par>
                                <p:cTn id="29" presetID="10" presetClass="entr" presetSubtype="0" fill="hold" grpId="0" nodeType="withEffect">
                                  <p:stCondLst>
                                    <p:cond delay="700"/>
                                  </p:stCondLst>
                                  <p:childTnLst>
                                    <p:set>
                                      <p:cBhvr>
                                        <p:cTn id="30" dur="1" fill="hold">
                                          <p:stCondLst>
                                            <p:cond delay="0"/>
                                          </p:stCondLst>
                                        </p:cTn>
                                        <p:tgtEl>
                                          <p:spTgt spid="62"/>
                                        </p:tgtEl>
                                        <p:attrNameLst>
                                          <p:attrName>style.visibility</p:attrName>
                                        </p:attrNameLst>
                                      </p:cBhvr>
                                      <p:to>
                                        <p:strVal val="visible"/>
                                      </p:to>
                                    </p:set>
                                    <p:animEffect transition="in" filter="fade">
                                      <p:cBhvr>
                                        <p:cTn id="31" dur="500"/>
                                        <p:tgtEl>
                                          <p:spTgt spid="62"/>
                                        </p:tgtEl>
                                      </p:cBhvr>
                                    </p:animEffect>
                                  </p:childTnLst>
                                </p:cTn>
                              </p:par>
                              <p:par>
                                <p:cTn id="32" presetID="22" presetClass="entr" presetSubtype="8" fill="hold" nodeType="withEffect">
                                  <p:stCondLst>
                                    <p:cond delay="1000"/>
                                  </p:stCondLst>
                                  <p:childTnLst>
                                    <p:set>
                                      <p:cBhvr>
                                        <p:cTn id="33" dur="1" fill="hold">
                                          <p:stCondLst>
                                            <p:cond delay="0"/>
                                          </p:stCondLst>
                                        </p:cTn>
                                        <p:tgtEl>
                                          <p:spTgt spid="63"/>
                                        </p:tgtEl>
                                        <p:attrNameLst>
                                          <p:attrName>style.visibility</p:attrName>
                                        </p:attrNameLst>
                                      </p:cBhvr>
                                      <p:to>
                                        <p:strVal val="visible"/>
                                      </p:to>
                                    </p:set>
                                    <p:animEffect transition="in" filter="wipe(left)">
                                      <p:cBhvr>
                                        <p:cTn id="34" dur="500"/>
                                        <p:tgtEl>
                                          <p:spTgt spid="6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1"/>
                                        </p:tgtEl>
                                        <p:attrNameLst>
                                          <p:attrName>style.visibility</p:attrName>
                                        </p:attrNameLst>
                                      </p:cBhvr>
                                      <p:to>
                                        <p:strVal val="visible"/>
                                      </p:to>
                                    </p:set>
                                    <p:anim calcmode="lin" valueType="num">
                                      <p:cBhvr>
                                        <p:cTn id="37" dur="500" fill="hold"/>
                                        <p:tgtEl>
                                          <p:spTgt spid="51"/>
                                        </p:tgtEl>
                                        <p:attrNameLst>
                                          <p:attrName>ppt_w</p:attrName>
                                        </p:attrNameLst>
                                      </p:cBhvr>
                                      <p:tavLst>
                                        <p:tav tm="0">
                                          <p:val>
                                            <p:fltVal val="0"/>
                                          </p:val>
                                        </p:tav>
                                        <p:tav tm="100000">
                                          <p:val>
                                            <p:strVal val="#ppt_w"/>
                                          </p:val>
                                        </p:tav>
                                      </p:tavLst>
                                    </p:anim>
                                    <p:anim calcmode="lin" valueType="num">
                                      <p:cBhvr>
                                        <p:cTn id="38" dur="500" fill="hold"/>
                                        <p:tgtEl>
                                          <p:spTgt spid="51"/>
                                        </p:tgtEl>
                                        <p:attrNameLst>
                                          <p:attrName>ppt_h</p:attrName>
                                        </p:attrNameLst>
                                      </p:cBhvr>
                                      <p:tavLst>
                                        <p:tav tm="0">
                                          <p:val>
                                            <p:fltVal val="0"/>
                                          </p:val>
                                        </p:tav>
                                        <p:tav tm="100000">
                                          <p:val>
                                            <p:strVal val="#ppt_h"/>
                                          </p:val>
                                        </p:tav>
                                      </p:tavLst>
                                    </p:anim>
                                    <p:animEffect transition="in" filter="fade">
                                      <p:cBhvr>
                                        <p:cTn id="39" dur="500"/>
                                        <p:tgtEl>
                                          <p:spTgt spid="51"/>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56"/>
                                        </p:tgtEl>
                                        <p:attrNameLst>
                                          <p:attrName>style.visibility</p:attrName>
                                        </p:attrNameLst>
                                      </p:cBhvr>
                                      <p:to>
                                        <p:strVal val="visible"/>
                                      </p:to>
                                    </p:set>
                                    <p:animEffect transition="in" filter="wipe(up)">
                                      <p:cBhvr>
                                        <p:cTn id="44" dur="800"/>
                                        <p:tgtEl>
                                          <p:spTgt spid="56"/>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p:cTn id="47" dur="500" fill="hold"/>
                                        <p:tgtEl>
                                          <p:spTgt spid="52"/>
                                        </p:tgtEl>
                                        <p:attrNameLst>
                                          <p:attrName>ppt_w</p:attrName>
                                        </p:attrNameLst>
                                      </p:cBhvr>
                                      <p:tavLst>
                                        <p:tav tm="0">
                                          <p:val>
                                            <p:fltVal val="0"/>
                                          </p:val>
                                        </p:tav>
                                        <p:tav tm="100000">
                                          <p:val>
                                            <p:strVal val="#ppt_w"/>
                                          </p:val>
                                        </p:tav>
                                      </p:tavLst>
                                    </p:anim>
                                    <p:anim calcmode="lin" valueType="num">
                                      <p:cBhvr>
                                        <p:cTn id="48" dur="500" fill="hold"/>
                                        <p:tgtEl>
                                          <p:spTgt spid="52"/>
                                        </p:tgtEl>
                                        <p:attrNameLst>
                                          <p:attrName>ppt_h</p:attrName>
                                        </p:attrNameLst>
                                      </p:cBhvr>
                                      <p:tavLst>
                                        <p:tav tm="0">
                                          <p:val>
                                            <p:fltVal val="0"/>
                                          </p:val>
                                        </p:tav>
                                        <p:tav tm="100000">
                                          <p:val>
                                            <p:strVal val="#ppt_h"/>
                                          </p:val>
                                        </p:tav>
                                      </p:tavLst>
                                    </p:anim>
                                    <p:animEffect transition="in" filter="fade">
                                      <p:cBhvr>
                                        <p:cTn id="49" dur="500"/>
                                        <p:tgtEl>
                                          <p:spTgt spid="52"/>
                                        </p:tgtEl>
                                      </p:cBhvr>
                                    </p:animEffect>
                                  </p:childTnLst>
                                </p:cTn>
                              </p:par>
                              <p:par>
                                <p:cTn id="50" presetID="10" presetClass="entr" presetSubtype="0" fill="hold" grpId="0" nodeType="withEffect">
                                  <p:stCondLst>
                                    <p:cond delay="700"/>
                                  </p:stCondLst>
                                  <p:childTnLst>
                                    <p:set>
                                      <p:cBhvr>
                                        <p:cTn id="51" dur="1" fill="hold">
                                          <p:stCondLst>
                                            <p:cond delay="0"/>
                                          </p:stCondLst>
                                        </p:cTn>
                                        <p:tgtEl>
                                          <p:spTgt spid="71"/>
                                        </p:tgtEl>
                                        <p:attrNameLst>
                                          <p:attrName>style.visibility</p:attrName>
                                        </p:attrNameLst>
                                      </p:cBhvr>
                                      <p:to>
                                        <p:strVal val="visible"/>
                                      </p:to>
                                    </p:set>
                                    <p:animEffect transition="in" filter="fade">
                                      <p:cBhvr>
                                        <p:cTn id="52" dur="500"/>
                                        <p:tgtEl>
                                          <p:spTgt spid="71"/>
                                        </p:tgtEl>
                                      </p:cBhvr>
                                    </p:animEffect>
                                  </p:childTnLst>
                                </p:cTn>
                              </p:par>
                              <p:par>
                                <p:cTn id="53" presetID="22" presetClass="entr" presetSubtype="8" fill="hold" nodeType="withEffect">
                                  <p:stCondLst>
                                    <p:cond delay="1000"/>
                                  </p:stCondLst>
                                  <p:childTnLst>
                                    <p:set>
                                      <p:cBhvr>
                                        <p:cTn id="54" dur="1" fill="hold">
                                          <p:stCondLst>
                                            <p:cond delay="0"/>
                                          </p:stCondLst>
                                        </p:cTn>
                                        <p:tgtEl>
                                          <p:spTgt spid="72"/>
                                        </p:tgtEl>
                                        <p:attrNameLst>
                                          <p:attrName>style.visibility</p:attrName>
                                        </p:attrNameLst>
                                      </p:cBhvr>
                                      <p:to>
                                        <p:strVal val="visible"/>
                                      </p:to>
                                    </p:set>
                                    <p:animEffect transition="in" filter="wipe(left)">
                                      <p:cBhvr>
                                        <p:cTn id="55" dur="500"/>
                                        <p:tgtEl>
                                          <p:spTgt spid="72"/>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55"/>
                                        </p:tgtEl>
                                        <p:attrNameLst>
                                          <p:attrName>style.visibility</p:attrName>
                                        </p:attrNameLst>
                                      </p:cBhvr>
                                      <p:to>
                                        <p:strVal val="visible"/>
                                      </p:to>
                                    </p:set>
                                    <p:animEffect transition="in" filter="wipe(left)">
                                      <p:cBhvr>
                                        <p:cTn id="60" dur="800"/>
                                        <p:tgtEl>
                                          <p:spTgt spid="55"/>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53"/>
                                        </p:tgtEl>
                                        <p:attrNameLst>
                                          <p:attrName>style.visibility</p:attrName>
                                        </p:attrNameLst>
                                      </p:cBhvr>
                                      <p:to>
                                        <p:strVal val="visible"/>
                                      </p:to>
                                    </p:set>
                                    <p:anim calcmode="lin" valueType="num">
                                      <p:cBhvr>
                                        <p:cTn id="63" dur="500" fill="hold"/>
                                        <p:tgtEl>
                                          <p:spTgt spid="53"/>
                                        </p:tgtEl>
                                        <p:attrNameLst>
                                          <p:attrName>ppt_w</p:attrName>
                                        </p:attrNameLst>
                                      </p:cBhvr>
                                      <p:tavLst>
                                        <p:tav tm="0">
                                          <p:val>
                                            <p:fltVal val="0"/>
                                          </p:val>
                                        </p:tav>
                                        <p:tav tm="100000">
                                          <p:val>
                                            <p:strVal val="#ppt_w"/>
                                          </p:val>
                                        </p:tav>
                                      </p:tavLst>
                                    </p:anim>
                                    <p:anim calcmode="lin" valueType="num">
                                      <p:cBhvr>
                                        <p:cTn id="64" dur="500" fill="hold"/>
                                        <p:tgtEl>
                                          <p:spTgt spid="53"/>
                                        </p:tgtEl>
                                        <p:attrNameLst>
                                          <p:attrName>ppt_h</p:attrName>
                                        </p:attrNameLst>
                                      </p:cBhvr>
                                      <p:tavLst>
                                        <p:tav tm="0">
                                          <p:val>
                                            <p:fltVal val="0"/>
                                          </p:val>
                                        </p:tav>
                                        <p:tav tm="100000">
                                          <p:val>
                                            <p:strVal val="#ppt_h"/>
                                          </p:val>
                                        </p:tav>
                                      </p:tavLst>
                                    </p:anim>
                                    <p:animEffect transition="in" filter="fade">
                                      <p:cBhvr>
                                        <p:cTn id="65" dur="500"/>
                                        <p:tgtEl>
                                          <p:spTgt spid="53"/>
                                        </p:tgtEl>
                                      </p:cBhvr>
                                    </p:animEffect>
                                  </p:childTnLst>
                                </p:cTn>
                              </p:par>
                              <p:par>
                                <p:cTn id="66" presetID="10" presetClass="entr" presetSubtype="0" fill="hold" grpId="0" nodeType="withEffect">
                                  <p:stCondLst>
                                    <p:cond delay="700"/>
                                  </p:stCondLst>
                                  <p:childTnLst>
                                    <p:set>
                                      <p:cBhvr>
                                        <p:cTn id="67" dur="1" fill="hold">
                                          <p:stCondLst>
                                            <p:cond delay="0"/>
                                          </p:stCondLst>
                                        </p:cTn>
                                        <p:tgtEl>
                                          <p:spTgt spid="68"/>
                                        </p:tgtEl>
                                        <p:attrNameLst>
                                          <p:attrName>style.visibility</p:attrName>
                                        </p:attrNameLst>
                                      </p:cBhvr>
                                      <p:to>
                                        <p:strVal val="visible"/>
                                      </p:to>
                                    </p:set>
                                    <p:animEffect transition="in" filter="fade">
                                      <p:cBhvr>
                                        <p:cTn id="68" dur="500"/>
                                        <p:tgtEl>
                                          <p:spTgt spid="68"/>
                                        </p:tgtEl>
                                      </p:cBhvr>
                                    </p:animEffect>
                                  </p:childTnLst>
                                </p:cTn>
                              </p:par>
                              <p:par>
                                <p:cTn id="69" presetID="22" presetClass="entr" presetSubtype="8" fill="hold" nodeType="withEffect">
                                  <p:stCondLst>
                                    <p:cond delay="1000"/>
                                  </p:stCondLst>
                                  <p:childTnLst>
                                    <p:set>
                                      <p:cBhvr>
                                        <p:cTn id="70" dur="1" fill="hold">
                                          <p:stCondLst>
                                            <p:cond delay="0"/>
                                          </p:stCondLst>
                                        </p:cTn>
                                        <p:tgtEl>
                                          <p:spTgt spid="69"/>
                                        </p:tgtEl>
                                        <p:attrNameLst>
                                          <p:attrName>style.visibility</p:attrName>
                                        </p:attrNameLst>
                                      </p:cBhvr>
                                      <p:to>
                                        <p:strVal val="visible"/>
                                      </p:to>
                                    </p:set>
                                    <p:animEffect transition="in" filter="wipe(left)">
                                      <p:cBhvr>
                                        <p:cTn id="71" dur="500"/>
                                        <p:tgtEl>
                                          <p:spTgt spid="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1" grpId="0" animBg="1"/>
      <p:bldP spid="52" grpId="0" animBg="1"/>
      <p:bldP spid="53" grpId="0" animBg="1"/>
      <p:bldP spid="46" grpId="0" animBg="1"/>
      <p:bldP spid="54" grpId="0" animBg="1"/>
      <p:bldP spid="55" grpId="0" animBg="1"/>
      <p:bldP spid="56" grpId="0" animBg="1"/>
      <p:bldP spid="59" grpId="0"/>
      <p:bldP spid="62" grpId="0"/>
      <p:bldP spid="68" grpId="0"/>
      <p:bldP spid="71" grpId="0"/>
      <p:bldP spid="7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xmlns="" id="{AF8E12C1-6FCE-48C5-BCFB-CDECE26FF83C}"/>
              </a:ext>
            </a:extLst>
          </p:cNvPr>
          <p:cNvSpPr/>
          <p:nvPr/>
        </p:nvSpPr>
        <p:spPr>
          <a:xfrm>
            <a:off x="939115" y="682663"/>
            <a:ext cx="16443904" cy="4307828"/>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33" name="Callout Text" hidden="1">
            <a:extLst>
              <a:ext uri="{FF2B5EF4-FFF2-40B4-BE49-F238E27FC236}">
                <a16:creationId xmlns:a16="http://schemas.microsoft.com/office/drawing/2014/main" xmlns=""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13" name="Rectangle: Rounded Corners 12">
            <a:extLst>
              <a:ext uri="{FF2B5EF4-FFF2-40B4-BE49-F238E27FC236}">
                <a16:creationId xmlns:a16="http://schemas.microsoft.com/office/drawing/2014/main" xmlns="" id="{365FD2D6-BC24-448B-BF85-C687CD22B15D}"/>
              </a:ext>
            </a:extLst>
          </p:cNvPr>
          <p:cNvSpPr/>
          <p:nvPr/>
        </p:nvSpPr>
        <p:spPr>
          <a:xfrm>
            <a:off x="897135" y="5320053"/>
            <a:ext cx="16525891" cy="4339214"/>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452" tIns="44726" rIns="89452" bIns="44726" numCol="1" spcCol="0" rtlCol="0" fromWordArt="0" anchor="ctr" anchorCtr="0" forceAA="0" compatLnSpc="1">
            <a:prstTxWarp prst="textNoShape">
              <a:avLst/>
            </a:prstTxWarp>
            <a:noAutofit/>
          </a:bodyPr>
          <a:lstStyle/>
          <a:p>
            <a:pPr algn="ctr"/>
            <a:endParaRPr lang="en-US" sz="1761"/>
          </a:p>
        </p:txBody>
      </p:sp>
      <p:sp>
        <p:nvSpPr>
          <p:cNvPr id="97" name="Rectangle: Rounded Corners 96">
            <a:extLst>
              <a:ext uri="{FF2B5EF4-FFF2-40B4-BE49-F238E27FC236}">
                <a16:creationId xmlns:a16="http://schemas.microsoft.com/office/drawing/2014/main" xmlns="" id="{75D7E9E7-E57D-4BFA-A4FC-2BB965B08349}"/>
              </a:ext>
            </a:extLst>
          </p:cNvPr>
          <p:cNvSpPr/>
          <p:nvPr/>
        </p:nvSpPr>
        <p:spPr>
          <a:xfrm>
            <a:off x="8231067" y="9150173"/>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98" name="Rectangle: Rounded Corners 97">
            <a:extLst>
              <a:ext uri="{FF2B5EF4-FFF2-40B4-BE49-F238E27FC236}">
                <a16:creationId xmlns:a16="http://schemas.microsoft.com/office/drawing/2014/main" xmlns="" id="{94AA399D-744E-4437-B070-9D6C2CB526B3}"/>
              </a:ext>
            </a:extLst>
          </p:cNvPr>
          <p:cNvSpPr/>
          <p:nvPr/>
        </p:nvSpPr>
        <p:spPr>
          <a:xfrm>
            <a:off x="8656142" y="9150173"/>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99" name="Rectangle: Rounded Corners 98">
            <a:extLst>
              <a:ext uri="{FF2B5EF4-FFF2-40B4-BE49-F238E27FC236}">
                <a16:creationId xmlns:a16="http://schemas.microsoft.com/office/drawing/2014/main" xmlns="" id="{51A5A07B-9F3F-4BE4-A42E-58D7E2779B2B}"/>
              </a:ext>
            </a:extLst>
          </p:cNvPr>
          <p:cNvSpPr/>
          <p:nvPr/>
        </p:nvSpPr>
        <p:spPr>
          <a:xfrm>
            <a:off x="9081217" y="9150173"/>
            <a:ext cx="260880" cy="260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0" name="Rectangle: Rounded Corners 99">
            <a:extLst>
              <a:ext uri="{FF2B5EF4-FFF2-40B4-BE49-F238E27FC236}">
                <a16:creationId xmlns:a16="http://schemas.microsoft.com/office/drawing/2014/main" xmlns="" id="{4CCB562B-E71A-4690-92C6-8B3C9EF86D27}"/>
              </a:ext>
            </a:extLst>
          </p:cNvPr>
          <p:cNvSpPr/>
          <p:nvPr/>
        </p:nvSpPr>
        <p:spPr>
          <a:xfrm>
            <a:off x="9506292" y="9150173"/>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1" name="TextBox 100">
            <a:extLst>
              <a:ext uri="{FF2B5EF4-FFF2-40B4-BE49-F238E27FC236}">
                <a16:creationId xmlns:a16="http://schemas.microsoft.com/office/drawing/2014/main" xmlns="" id="{26DE7BC4-F53F-47F9-8715-785733562732}"/>
              </a:ext>
            </a:extLst>
          </p:cNvPr>
          <p:cNvSpPr txBox="1"/>
          <p:nvPr/>
        </p:nvSpPr>
        <p:spPr>
          <a:xfrm>
            <a:off x="1062688" y="1855357"/>
            <a:ext cx="16032519" cy="2308324"/>
          </a:xfrm>
          <a:prstGeom prst="rect">
            <a:avLst/>
          </a:prstGeom>
          <a:noFill/>
          <a:ln>
            <a:noFill/>
          </a:ln>
          <a:effectLst>
            <a:innerShdw blurRad="63500" dist="50800" dir="13500000">
              <a:prstClr val="black">
                <a:alpha val="50000"/>
              </a:prstClr>
            </a:innerShdw>
          </a:effectLst>
        </p:spPr>
        <p:txBody>
          <a:bodyPr wrap="square" rtlCol="0">
            <a:spAutoFit/>
          </a:bodyPr>
          <a:lstStyle/>
          <a:p>
            <a:pPr algn="just"/>
            <a:r>
              <a:rPr lang="en-US" sz="3600" b="1" dirty="0" smtClean="0">
                <a:latin typeface="Times New Roman" panose="02020603050405020304" pitchFamily="18" charset="0"/>
                <a:cs typeface="Times New Roman" panose="02020603050405020304" pitchFamily="18" charset="0"/>
              </a:rPr>
              <a:t>Basic Research </a:t>
            </a:r>
            <a:r>
              <a:rPr lang="en-US" sz="3600" dirty="0" smtClean="0">
                <a:latin typeface="Times New Roman" panose="02020603050405020304" pitchFamily="18" charset="0"/>
                <a:cs typeface="Times New Roman" panose="02020603050405020304" pitchFamily="18" charset="0"/>
              </a:rPr>
              <a:t>is driven by a scientist's curiosity or interest in a scientific question. The main motivation is to expand man's knowledge, not to create or invent something. There is no obvious commercial value to the discoveries that result from basic research.</a:t>
            </a:r>
            <a:endParaRPr lang="en-US" sz="3600" dirty="0">
              <a:latin typeface="Times New Roman" panose="02020603050405020304" pitchFamily="18" charset="0"/>
              <a:cs typeface="Times New Roman" panose="02020603050405020304" pitchFamily="18" charset="0"/>
            </a:endParaRPr>
          </a:p>
        </p:txBody>
      </p:sp>
      <p:sp>
        <p:nvSpPr>
          <p:cNvPr id="102" name="TextBox 101">
            <a:extLst>
              <a:ext uri="{FF2B5EF4-FFF2-40B4-BE49-F238E27FC236}">
                <a16:creationId xmlns:a16="http://schemas.microsoft.com/office/drawing/2014/main" xmlns="" id="{4D588F36-D91F-4178-9AE1-9042ADAD0932}"/>
              </a:ext>
            </a:extLst>
          </p:cNvPr>
          <p:cNvSpPr txBox="1"/>
          <p:nvPr/>
        </p:nvSpPr>
        <p:spPr>
          <a:xfrm>
            <a:off x="1136822" y="1136822"/>
            <a:ext cx="16039069" cy="539571"/>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424"/>
              </a:lnSpc>
            </a:pPr>
            <a:r>
              <a:rPr lang="en-US" sz="4000" b="1" kern="500" dirty="0" smtClean="0">
                <a:ln w="15875">
                  <a:noFill/>
                  <a:round/>
                </a:ln>
                <a:latin typeface="Times New Roman" pitchFamily="18" charset="0"/>
                <a:ea typeface="Roboto" panose="02000000000000000000" pitchFamily="2" charset="0"/>
                <a:cs typeface="Times New Roman" pitchFamily="18" charset="0"/>
              </a:rPr>
              <a:t>BASIC RESEARCH</a:t>
            </a:r>
            <a:endParaRPr lang="en-US" sz="4000" b="1" kern="500" dirty="0">
              <a:ln w="15875">
                <a:noFill/>
                <a:round/>
              </a:ln>
              <a:latin typeface="Times New Roman" pitchFamily="18" charset="0"/>
              <a:ea typeface="Roboto" panose="02000000000000000000" pitchFamily="2" charset="0"/>
              <a:cs typeface="Times New Roman" pitchFamily="18" charset="0"/>
            </a:endParaRPr>
          </a:p>
        </p:txBody>
      </p:sp>
      <p:cxnSp>
        <p:nvCxnSpPr>
          <p:cNvPr id="103" name="Straight Connector 102">
            <a:extLst>
              <a:ext uri="{FF2B5EF4-FFF2-40B4-BE49-F238E27FC236}">
                <a16:creationId xmlns:a16="http://schemas.microsoft.com/office/drawing/2014/main" xmlns="" id="{2AF0F506-3175-498D-B0D5-9700E32AB8F9}"/>
              </a:ext>
            </a:extLst>
          </p:cNvPr>
          <p:cNvCxnSpPr>
            <a:cxnSpLocks/>
          </p:cNvCxnSpPr>
          <p:nvPr/>
        </p:nvCxnSpPr>
        <p:spPr>
          <a:xfrm>
            <a:off x="6542037" y="1716966"/>
            <a:ext cx="560796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Rounded Corners 103">
            <a:extLst>
              <a:ext uri="{FF2B5EF4-FFF2-40B4-BE49-F238E27FC236}">
                <a16:creationId xmlns:a16="http://schemas.microsoft.com/office/drawing/2014/main" xmlns="" id="{64E4C882-31C0-4E23-BC33-8FF08BB1152F}"/>
              </a:ext>
            </a:extLst>
          </p:cNvPr>
          <p:cNvSpPr/>
          <p:nvPr/>
        </p:nvSpPr>
        <p:spPr>
          <a:xfrm>
            <a:off x="8374315" y="4586793"/>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5" name="Rectangle: Rounded Corners 104">
            <a:extLst>
              <a:ext uri="{FF2B5EF4-FFF2-40B4-BE49-F238E27FC236}">
                <a16:creationId xmlns:a16="http://schemas.microsoft.com/office/drawing/2014/main" xmlns="" id="{5FBB8DAB-B15B-43D3-BFEF-DC4A40BF0FAE}"/>
              </a:ext>
            </a:extLst>
          </p:cNvPr>
          <p:cNvSpPr/>
          <p:nvPr/>
        </p:nvSpPr>
        <p:spPr>
          <a:xfrm>
            <a:off x="8799390" y="4586793"/>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6" name="Rectangle: Rounded Corners 105">
            <a:extLst>
              <a:ext uri="{FF2B5EF4-FFF2-40B4-BE49-F238E27FC236}">
                <a16:creationId xmlns:a16="http://schemas.microsoft.com/office/drawing/2014/main" xmlns="" id="{29264B06-2AE4-48AB-8FB5-69278FA70B45}"/>
              </a:ext>
            </a:extLst>
          </p:cNvPr>
          <p:cNvSpPr/>
          <p:nvPr/>
        </p:nvSpPr>
        <p:spPr>
          <a:xfrm>
            <a:off x="9224465" y="4586793"/>
            <a:ext cx="260880" cy="260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7" name="Rectangle: Rounded Corners 106">
            <a:extLst>
              <a:ext uri="{FF2B5EF4-FFF2-40B4-BE49-F238E27FC236}">
                <a16:creationId xmlns:a16="http://schemas.microsoft.com/office/drawing/2014/main" xmlns="" id="{F8A25855-19CA-4801-A626-9B4CD3F35930}"/>
              </a:ext>
            </a:extLst>
          </p:cNvPr>
          <p:cNvSpPr/>
          <p:nvPr/>
        </p:nvSpPr>
        <p:spPr>
          <a:xfrm>
            <a:off x="9649541" y="4586793"/>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47" name="Freeform 5">
            <a:extLst>
              <a:ext uri="{FF2B5EF4-FFF2-40B4-BE49-F238E27FC236}">
                <a16:creationId xmlns:a16="http://schemas.microsoft.com/office/drawing/2014/main" xmlns="" id="{642672F0-4040-4764-B424-18BE142EB5A0}"/>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8" name="Freeform 5">
            <a:extLst>
              <a:ext uri="{FF2B5EF4-FFF2-40B4-BE49-F238E27FC236}">
                <a16:creationId xmlns:a16="http://schemas.microsoft.com/office/drawing/2014/main" xmlns="" id="{95A0CA85-F654-41CF-B1FE-C883DF6ABD96}"/>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9" name="Freeform 5">
            <a:extLst>
              <a:ext uri="{FF2B5EF4-FFF2-40B4-BE49-F238E27FC236}">
                <a16:creationId xmlns:a16="http://schemas.microsoft.com/office/drawing/2014/main" xmlns="" id="{A548D165-2973-4C81-A36C-B1EF40E78C4B}"/>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50" name="Freeform 5">
            <a:extLst>
              <a:ext uri="{FF2B5EF4-FFF2-40B4-BE49-F238E27FC236}">
                <a16:creationId xmlns:a16="http://schemas.microsoft.com/office/drawing/2014/main" xmlns="" id="{A54A600C-A75D-45CB-8224-B95F5120DFC1}"/>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cxnSp>
        <p:nvCxnSpPr>
          <p:cNvPr id="51" name="Straight Connector 50">
            <a:extLst>
              <a:ext uri="{FF2B5EF4-FFF2-40B4-BE49-F238E27FC236}">
                <a16:creationId xmlns:a16="http://schemas.microsoft.com/office/drawing/2014/main" xmlns="" id="{2AF0F506-3175-498D-B0D5-9700E32AB8F9}"/>
              </a:ext>
            </a:extLst>
          </p:cNvPr>
          <p:cNvCxnSpPr>
            <a:cxnSpLocks/>
          </p:cNvCxnSpPr>
          <p:nvPr/>
        </p:nvCxnSpPr>
        <p:spPr>
          <a:xfrm>
            <a:off x="6340018" y="6466079"/>
            <a:ext cx="5607963"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xmlns="" id="{4D588F36-D91F-4178-9AE1-9042ADAD0932}"/>
              </a:ext>
            </a:extLst>
          </p:cNvPr>
          <p:cNvSpPr txBox="1"/>
          <p:nvPr/>
        </p:nvSpPr>
        <p:spPr>
          <a:xfrm>
            <a:off x="1140938" y="5836598"/>
            <a:ext cx="16039069" cy="537968"/>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424"/>
              </a:lnSpc>
            </a:pPr>
            <a:r>
              <a:rPr lang="en-US" sz="4000" b="1" dirty="0" smtClean="0">
                <a:latin typeface="Times New Roman" panose="02020603050405020304" pitchFamily="18" charset="0"/>
                <a:cs typeface="Times New Roman" panose="02020603050405020304" pitchFamily="18" charset="0"/>
              </a:rPr>
              <a:t>APPLIED RESEARCH</a:t>
            </a:r>
            <a:endPar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endParaRPr>
          </a:p>
        </p:txBody>
      </p:sp>
      <p:sp>
        <p:nvSpPr>
          <p:cNvPr id="53" name="TextBox 52">
            <a:extLst>
              <a:ext uri="{FF2B5EF4-FFF2-40B4-BE49-F238E27FC236}">
                <a16:creationId xmlns:a16="http://schemas.microsoft.com/office/drawing/2014/main" xmlns="" id="{26DE7BC4-F53F-47F9-8715-785733562732}"/>
              </a:ext>
            </a:extLst>
          </p:cNvPr>
          <p:cNvSpPr txBox="1"/>
          <p:nvPr/>
        </p:nvSpPr>
        <p:spPr>
          <a:xfrm>
            <a:off x="1066804" y="6530419"/>
            <a:ext cx="16032519" cy="2308324"/>
          </a:xfrm>
          <a:prstGeom prst="rect">
            <a:avLst/>
          </a:prstGeom>
          <a:noFill/>
          <a:ln>
            <a:noFill/>
          </a:ln>
          <a:effectLst>
            <a:innerShdw blurRad="63500" dist="50800" dir="13500000">
              <a:prstClr val="black">
                <a:alpha val="50000"/>
              </a:prstClr>
            </a:innerShdw>
          </a:effectLst>
        </p:spPr>
        <p:txBody>
          <a:bodyPr wrap="square" rtlCol="0">
            <a:spAutoFit/>
          </a:bodyPr>
          <a:lstStyle/>
          <a:p>
            <a:pPr algn="just"/>
            <a:r>
              <a:rPr lang="en-US" sz="3600" b="1" dirty="0" smtClean="0">
                <a:latin typeface="Times New Roman" panose="02020603050405020304" pitchFamily="18" charset="0"/>
                <a:cs typeface="Times New Roman" panose="02020603050405020304" pitchFamily="18" charset="0"/>
              </a:rPr>
              <a:t>Applied research </a:t>
            </a:r>
            <a:r>
              <a:rPr lang="en-US" sz="3600" dirty="0" smtClean="0">
                <a:latin typeface="Times New Roman" panose="02020603050405020304" pitchFamily="18" charset="0"/>
                <a:cs typeface="Times New Roman" panose="02020603050405020304" pitchFamily="18" charset="0"/>
              </a:rPr>
              <a:t>refers to scientific study and research that seeks to solve practical problems. Applied research is used to find solutions to everyday problems, cure illness, and develop innovative technologies, rather than to acquire knowledge for knowledge's sake.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35728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xmlns="" id="{AF8E12C1-6FCE-48C5-BCFB-CDECE26FF83C}"/>
              </a:ext>
            </a:extLst>
          </p:cNvPr>
          <p:cNvSpPr/>
          <p:nvPr/>
        </p:nvSpPr>
        <p:spPr>
          <a:xfrm>
            <a:off x="939115" y="682663"/>
            <a:ext cx="16443904" cy="4307828"/>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33" name="Callout Text" hidden="1">
            <a:extLst>
              <a:ext uri="{FF2B5EF4-FFF2-40B4-BE49-F238E27FC236}">
                <a16:creationId xmlns:a16="http://schemas.microsoft.com/office/drawing/2014/main" xmlns=""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13" name="Rectangle: Rounded Corners 12">
            <a:extLst>
              <a:ext uri="{FF2B5EF4-FFF2-40B4-BE49-F238E27FC236}">
                <a16:creationId xmlns:a16="http://schemas.microsoft.com/office/drawing/2014/main" xmlns="" id="{365FD2D6-BC24-448B-BF85-C687CD22B15D}"/>
              </a:ext>
            </a:extLst>
          </p:cNvPr>
          <p:cNvSpPr/>
          <p:nvPr/>
        </p:nvSpPr>
        <p:spPr>
          <a:xfrm>
            <a:off x="897135" y="5320053"/>
            <a:ext cx="16525891" cy="4339214"/>
          </a:xfrm>
          <a:prstGeom prst="roundRect">
            <a:avLst>
              <a:gd name="adj" fmla="val 12366"/>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452" tIns="44726" rIns="89452" bIns="44726" numCol="1" spcCol="0" rtlCol="0" fromWordArt="0" anchor="ctr" anchorCtr="0" forceAA="0" compatLnSpc="1">
            <a:prstTxWarp prst="textNoShape">
              <a:avLst/>
            </a:prstTxWarp>
            <a:noAutofit/>
          </a:bodyPr>
          <a:lstStyle/>
          <a:p>
            <a:pPr algn="ctr"/>
            <a:endParaRPr lang="en-US" sz="1761"/>
          </a:p>
        </p:txBody>
      </p:sp>
      <p:sp>
        <p:nvSpPr>
          <p:cNvPr id="97" name="Rectangle: Rounded Corners 96">
            <a:extLst>
              <a:ext uri="{FF2B5EF4-FFF2-40B4-BE49-F238E27FC236}">
                <a16:creationId xmlns:a16="http://schemas.microsoft.com/office/drawing/2014/main" xmlns="" id="{75D7E9E7-E57D-4BFA-A4FC-2BB965B08349}"/>
              </a:ext>
            </a:extLst>
          </p:cNvPr>
          <p:cNvSpPr/>
          <p:nvPr/>
        </p:nvSpPr>
        <p:spPr>
          <a:xfrm>
            <a:off x="8231067" y="9150173"/>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98" name="Rectangle: Rounded Corners 97">
            <a:extLst>
              <a:ext uri="{FF2B5EF4-FFF2-40B4-BE49-F238E27FC236}">
                <a16:creationId xmlns:a16="http://schemas.microsoft.com/office/drawing/2014/main" xmlns="" id="{94AA399D-744E-4437-B070-9D6C2CB526B3}"/>
              </a:ext>
            </a:extLst>
          </p:cNvPr>
          <p:cNvSpPr/>
          <p:nvPr/>
        </p:nvSpPr>
        <p:spPr>
          <a:xfrm>
            <a:off x="8656142" y="9150173"/>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99" name="Rectangle: Rounded Corners 98">
            <a:extLst>
              <a:ext uri="{FF2B5EF4-FFF2-40B4-BE49-F238E27FC236}">
                <a16:creationId xmlns:a16="http://schemas.microsoft.com/office/drawing/2014/main" xmlns="" id="{51A5A07B-9F3F-4BE4-A42E-58D7E2779B2B}"/>
              </a:ext>
            </a:extLst>
          </p:cNvPr>
          <p:cNvSpPr/>
          <p:nvPr/>
        </p:nvSpPr>
        <p:spPr>
          <a:xfrm>
            <a:off x="9081217" y="9150173"/>
            <a:ext cx="260880" cy="260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0" name="Rectangle: Rounded Corners 99">
            <a:extLst>
              <a:ext uri="{FF2B5EF4-FFF2-40B4-BE49-F238E27FC236}">
                <a16:creationId xmlns:a16="http://schemas.microsoft.com/office/drawing/2014/main" xmlns="" id="{4CCB562B-E71A-4690-92C6-8B3C9EF86D27}"/>
              </a:ext>
            </a:extLst>
          </p:cNvPr>
          <p:cNvSpPr/>
          <p:nvPr/>
        </p:nvSpPr>
        <p:spPr>
          <a:xfrm>
            <a:off x="9506292" y="9150173"/>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1" name="TextBox 100">
            <a:extLst>
              <a:ext uri="{FF2B5EF4-FFF2-40B4-BE49-F238E27FC236}">
                <a16:creationId xmlns:a16="http://schemas.microsoft.com/office/drawing/2014/main" xmlns="" id="{26DE7BC4-F53F-47F9-8715-785733562732}"/>
              </a:ext>
            </a:extLst>
          </p:cNvPr>
          <p:cNvSpPr txBox="1"/>
          <p:nvPr/>
        </p:nvSpPr>
        <p:spPr>
          <a:xfrm>
            <a:off x="1062688" y="1855357"/>
            <a:ext cx="16032519" cy="1754326"/>
          </a:xfrm>
          <a:prstGeom prst="rect">
            <a:avLst/>
          </a:prstGeom>
          <a:noFill/>
          <a:ln>
            <a:noFill/>
          </a:ln>
          <a:effectLst>
            <a:innerShdw blurRad="63500" dist="50800" dir="13500000">
              <a:prstClr val="black">
                <a:alpha val="50000"/>
              </a:prstClr>
            </a:innerShdw>
          </a:effectLst>
        </p:spPr>
        <p:txBody>
          <a:bodyPr wrap="square" rtlCol="0">
            <a:spAutoFit/>
          </a:bodyPr>
          <a:lstStyle/>
          <a:p>
            <a:pPr algn="just"/>
            <a:r>
              <a:rPr lang="en-US" sz="3600" dirty="0" smtClean="0">
                <a:latin typeface="Times New Roman" panose="02020603050405020304" pitchFamily="18" charset="0"/>
                <a:cs typeface="Times New Roman" panose="02020603050405020304" pitchFamily="18" charset="0"/>
              </a:rPr>
              <a:t>It is a type of research conducted for a problem that has not been clearly defined. Exploratory research helps determine the best research design, data collection method and selection of subjects.</a:t>
            </a:r>
            <a:endParaRPr lang="en-US" sz="3600" dirty="0">
              <a:latin typeface="Times New Roman" panose="02020603050405020304" pitchFamily="18" charset="0"/>
              <a:cs typeface="Times New Roman" panose="02020603050405020304" pitchFamily="18" charset="0"/>
            </a:endParaRPr>
          </a:p>
        </p:txBody>
      </p:sp>
      <p:sp>
        <p:nvSpPr>
          <p:cNvPr id="102" name="TextBox 101">
            <a:extLst>
              <a:ext uri="{FF2B5EF4-FFF2-40B4-BE49-F238E27FC236}">
                <a16:creationId xmlns:a16="http://schemas.microsoft.com/office/drawing/2014/main" xmlns="" id="{4D588F36-D91F-4178-9AE1-9042ADAD0932}"/>
              </a:ext>
            </a:extLst>
          </p:cNvPr>
          <p:cNvSpPr txBox="1"/>
          <p:nvPr/>
        </p:nvSpPr>
        <p:spPr>
          <a:xfrm>
            <a:off x="1136822" y="1136822"/>
            <a:ext cx="16039069" cy="539571"/>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424"/>
              </a:lnSpc>
            </a:pPr>
            <a:r>
              <a:rPr lang="en-US" sz="4000" b="1" kern="500" dirty="0" smtClean="0">
                <a:ln w="15875">
                  <a:noFill/>
                  <a:round/>
                </a:ln>
                <a:latin typeface="Times New Roman" pitchFamily="18" charset="0"/>
                <a:ea typeface="Roboto" panose="02000000000000000000" pitchFamily="2" charset="0"/>
                <a:cs typeface="Times New Roman" pitchFamily="18" charset="0"/>
              </a:rPr>
              <a:t>EXPLORATORY RESEARCH</a:t>
            </a:r>
            <a:endParaRPr lang="en-US" sz="4000" b="1" kern="500" dirty="0">
              <a:ln w="15875">
                <a:noFill/>
                <a:round/>
              </a:ln>
              <a:latin typeface="Times New Roman" pitchFamily="18" charset="0"/>
              <a:ea typeface="Roboto" panose="02000000000000000000" pitchFamily="2" charset="0"/>
              <a:cs typeface="Times New Roman" pitchFamily="18" charset="0"/>
            </a:endParaRPr>
          </a:p>
        </p:txBody>
      </p:sp>
      <p:cxnSp>
        <p:nvCxnSpPr>
          <p:cNvPr id="103" name="Straight Connector 102">
            <a:extLst>
              <a:ext uri="{FF2B5EF4-FFF2-40B4-BE49-F238E27FC236}">
                <a16:creationId xmlns:a16="http://schemas.microsoft.com/office/drawing/2014/main" xmlns="" id="{2AF0F506-3175-498D-B0D5-9700E32AB8F9}"/>
              </a:ext>
            </a:extLst>
          </p:cNvPr>
          <p:cNvCxnSpPr>
            <a:cxnSpLocks/>
          </p:cNvCxnSpPr>
          <p:nvPr/>
        </p:nvCxnSpPr>
        <p:spPr>
          <a:xfrm>
            <a:off x="5412266" y="1705232"/>
            <a:ext cx="7429726" cy="1173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Rectangle: Rounded Corners 103">
            <a:extLst>
              <a:ext uri="{FF2B5EF4-FFF2-40B4-BE49-F238E27FC236}">
                <a16:creationId xmlns:a16="http://schemas.microsoft.com/office/drawing/2014/main" xmlns="" id="{64E4C882-31C0-4E23-BC33-8FF08BB1152F}"/>
              </a:ext>
            </a:extLst>
          </p:cNvPr>
          <p:cNvSpPr/>
          <p:nvPr/>
        </p:nvSpPr>
        <p:spPr>
          <a:xfrm>
            <a:off x="8374315" y="4586793"/>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5" name="Rectangle: Rounded Corners 104">
            <a:extLst>
              <a:ext uri="{FF2B5EF4-FFF2-40B4-BE49-F238E27FC236}">
                <a16:creationId xmlns:a16="http://schemas.microsoft.com/office/drawing/2014/main" xmlns="" id="{5FBB8DAB-B15B-43D3-BFEF-DC4A40BF0FAE}"/>
              </a:ext>
            </a:extLst>
          </p:cNvPr>
          <p:cNvSpPr/>
          <p:nvPr/>
        </p:nvSpPr>
        <p:spPr>
          <a:xfrm>
            <a:off x="8799390" y="4586793"/>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6" name="Rectangle: Rounded Corners 105">
            <a:extLst>
              <a:ext uri="{FF2B5EF4-FFF2-40B4-BE49-F238E27FC236}">
                <a16:creationId xmlns:a16="http://schemas.microsoft.com/office/drawing/2014/main" xmlns="" id="{29264B06-2AE4-48AB-8FB5-69278FA70B45}"/>
              </a:ext>
            </a:extLst>
          </p:cNvPr>
          <p:cNvSpPr/>
          <p:nvPr/>
        </p:nvSpPr>
        <p:spPr>
          <a:xfrm>
            <a:off x="9224465" y="4586793"/>
            <a:ext cx="260880" cy="260880"/>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107" name="Rectangle: Rounded Corners 106">
            <a:extLst>
              <a:ext uri="{FF2B5EF4-FFF2-40B4-BE49-F238E27FC236}">
                <a16:creationId xmlns:a16="http://schemas.microsoft.com/office/drawing/2014/main" xmlns="" id="{F8A25855-19CA-4801-A626-9B4CD3F35930}"/>
              </a:ext>
            </a:extLst>
          </p:cNvPr>
          <p:cNvSpPr/>
          <p:nvPr/>
        </p:nvSpPr>
        <p:spPr>
          <a:xfrm>
            <a:off x="9649541" y="4586793"/>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47" name="Freeform 5">
            <a:extLst>
              <a:ext uri="{FF2B5EF4-FFF2-40B4-BE49-F238E27FC236}">
                <a16:creationId xmlns:a16="http://schemas.microsoft.com/office/drawing/2014/main" xmlns="" id="{642672F0-4040-4764-B424-18BE142EB5A0}"/>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8" name="Freeform 5">
            <a:extLst>
              <a:ext uri="{FF2B5EF4-FFF2-40B4-BE49-F238E27FC236}">
                <a16:creationId xmlns:a16="http://schemas.microsoft.com/office/drawing/2014/main" xmlns="" id="{95A0CA85-F654-41CF-B1FE-C883DF6ABD96}"/>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49" name="Freeform 5">
            <a:extLst>
              <a:ext uri="{FF2B5EF4-FFF2-40B4-BE49-F238E27FC236}">
                <a16:creationId xmlns:a16="http://schemas.microsoft.com/office/drawing/2014/main" xmlns="" id="{A548D165-2973-4C81-A36C-B1EF40E78C4B}"/>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50" name="Freeform 5">
            <a:extLst>
              <a:ext uri="{FF2B5EF4-FFF2-40B4-BE49-F238E27FC236}">
                <a16:creationId xmlns:a16="http://schemas.microsoft.com/office/drawing/2014/main" xmlns="" id="{A54A600C-A75D-45CB-8224-B95F5120DFC1}"/>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cxnSp>
        <p:nvCxnSpPr>
          <p:cNvPr id="51" name="Straight Connector 50">
            <a:extLst>
              <a:ext uri="{FF2B5EF4-FFF2-40B4-BE49-F238E27FC236}">
                <a16:creationId xmlns:a16="http://schemas.microsoft.com/office/drawing/2014/main" xmlns="" id="{2AF0F506-3175-498D-B0D5-9700E32AB8F9}"/>
              </a:ext>
            </a:extLst>
          </p:cNvPr>
          <p:cNvCxnSpPr>
            <a:cxnSpLocks/>
          </p:cNvCxnSpPr>
          <p:nvPr/>
        </p:nvCxnSpPr>
        <p:spPr>
          <a:xfrm flipV="1">
            <a:off x="5659407" y="6466079"/>
            <a:ext cx="6906424" cy="8862"/>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TextBox 51">
            <a:extLst>
              <a:ext uri="{FF2B5EF4-FFF2-40B4-BE49-F238E27FC236}">
                <a16:creationId xmlns:a16="http://schemas.microsoft.com/office/drawing/2014/main" xmlns="" id="{4D588F36-D91F-4178-9AE1-9042ADAD0932}"/>
              </a:ext>
            </a:extLst>
          </p:cNvPr>
          <p:cNvSpPr txBox="1"/>
          <p:nvPr/>
        </p:nvSpPr>
        <p:spPr>
          <a:xfrm>
            <a:off x="1140938" y="5836598"/>
            <a:ext cx="16039069" cy="537968"/>
          </a:xfrm>
          <a:prstGeom prst="rect">
            <a:avLst/>
          </a:prstGeom>
          <a:noFill/>
          <a:ln>
            <a:noFill/>
          </a:ln>
          <a:effectLst>
            <a:innerShdw blurRad="63500" dist="50800" dir="13500000">
              <a:prstClr val="black">
                <a:alpha val="50000"/>
              </a:prstClr>
            </a:innerShdw>
          </a:effectLst>
        </p:spPr>
        <p:txBody>
          <a:bodyPr wrap="square" rtlCol="0">
            <a:spAutoFit/>
          </a:bodyPr>
          <a:lstStyle/>
          <a:p>
            <a:pPr algn="ctr">
              <a:lnSpc>
                <a:spcPts val="3424"/>
              </a:lnSpc>
            </a:pPr>
            <a:r>
              <a:rPr lang="en-US" sz="4000" b="1" dirty="0" smtClean="0">
                <a:latin typeface="Times New Roman" panose="02020603050405020304" pitchFamily="18" charset="0"/>
                <a:cs typeface="Times New Roman" panose="02020603050405020304" pitchFamily="18" charset="0"/>
              </a:rPr>
              <a:t>DESCRIPTIVE RESEARCH</a:t>
            </a:r>
            <a:endParaRPr lang="en-US" sz="3913" b="1" kern="500" dirty="0">
              <a:ln w="15875">
                <a:noFill/>
                <a:round/>
              </a:ln>
              <a:latin typeface="Century Gothic" panose="020B0502020202020204" pitchFamily="34" charset="0"/>
              <a:ea typeface="Roboto" panose="02000000000000000000" pitchFamily="2" charset="0"/>
              <a:cs typeface="Calibri" panose="020F0502020204030204" pitchFamily="34" charset="0"/>
            </a:endParaRPr>
          </a:p>
        </p:txBody>
      </p:sp>
      <p:sp>
        <p:nvSpPr>
          <p:cNvPr id="53" name="TextBox 52">
            <a:extLst>
              <a:ext uri="{FF2B5EF4-FFF2-40B4-BE49-F238E27FC236}">
                <a16:creationId xmlns:a16="http://schemas.microsoft.com/office/drawing/2014/main" xmlns="" id="{26DE7BC4-F53F-47F9-8715-785733562732}"/>
              </a:ext>
            </a:extLst>
          </p:cNvPr>
          <p:cNvSpPr txBox="1"/>
          <p:nvPr/>
        </p:nvSpPr>
        <p:spPr>
          <a:xfrm>
            <a:off x="1066804" y="6530419"/>
            <a:ext cx="16032519" cy="3046988"/>
          </a:xfrm>
          <a:prstGeom prst="rect">
            <a:avLst/>
          </a:prstGeom>
          <a:noFill/>
          <a:ln>
            <a:noFill/>
          </a:ln>
          <a:effectLst>
            <a:innerShdw blurRad="63500" dist="50800" dir="13500000">
              <a:prstClr val="black">
                <a:alpha val="50000"/>
              </a:prstClr>
            </a:innerShdw>
          </a:effectLst>
        </p:spPr>
        <p:txBody>
          <a:bodyPr wrap="square" rtlCol="0">
            <a:spAutoFit/>
          </a:bodyPr>
          <a:lstStyle/>
          <a:p>
            <a:pPr algn="just"/>
            <a:r>
              <a:rPr lang="en-US" sz="3200" dirty="0" smtClean="0">
                <a:latin typeface="Times New Roman" panose="02020603050405020304" pitchFamily="18" charset="0"/>
                <a:cs typeface="Times New Roman" panose="02020603050405020304" pitchFamily="18" charset="0"/>
              </a:rPr>
              <a:t>It refers to research that provides an accurate portrayal of characteristics of a particular individual, situation, or group. Descriptive research, also known as statistical research. These studies are a means of discovering new meaning, describing what exists, determining the frequency with which something occurs, and categorizing information. In short descriptive research deals with everything that can be counted and studied, which has an impact of the lives of the people it deals with. </a:t>
            </a:r>
            <a:endParaRPr lang="en-IN"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35728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3"/>
            </a:gs>
            <a:gs pos="100000">
              <a:schemeClr val="accent3">
                <a:lumMod val="75000"/>
              </a:schemeClr>
            </a:gs>
          </a:gsLst>
          <a:lin ang="5400000" scaled="0"/>
        </a:gradFill>
        <a:effectLst/>
      </p:bgPr>
    </p:bg>
    <p:spTree>
      <p:nvGrpSpPr>
        <p:cNvPr id="1" name=""/>
        <p:cNvGrpSpPr/>
        <p:nvPr/>
      </p:nvGrpSpPr>
      <p:grpSpPr>
        <a:xfrm>
          <a:off x="0" y="0"/>
          <a:ext cx="0" cy="0"/>
          <a:chOff x="0" y="0"/>
          <a:chExt cx="0" cy="0"/>
        </a:xfrm>
      </p:grpSpPr>
      <p:sp>
        <p:nvSpPr>
          <p:cNvPr id="33" name="Callout Text" hidden="1">
            <a:extLst>
              <a:ext uri="{FF2B5EF4-FFF2-40B4-BE49-F238E27FC236}">
                <a16:creationId xmlns:a16="http://schemas.microsoft.com/office/drawing/2014/main" xmlns="" id="{B6F959A3-D223-477B-8394-88BD02F24913}"/>
              </a:ext>
            </a:extLst>
          </p:cNvPr>
          <p:cNvSpPr/>
          <p:nvPr/>
        </p:nvSpPr>
        <p:spPr>
          <a:xfrm>
            <a:off x="3244084" y="5584247"/>
            <a:ext cx="6419391" cy="3439439"/>
          </a:xfrm>
          <a:prstGeom prst="wedgeRectCallout">
            <a:avLst>
              <a:gd name="adj1" fmla="val 45993"/>
              <a:gd name="adj2" fmla="val -84721"/>
            </a:avLst>
          </a:prstGeom>
          <a:solidFill>
            <a:schemeClr val="bg1">
              <a:alpha val="88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2935" b="1" dirty="0">
                <a:solidFill>
                  <a:schemeClr val="accent1"/>
                </a:solidFill>
              </a:rPr>
              <a:t>NOTE: </a:t>
            </a:r>
            <a:r>
              <a:rPr lang="en-US" sz="2935" b="1" dirty="0">
                <a:solidFill>
                  <a:schemeClr val="tx1"/>
                </a:solidFill>
              </a:rPr>
              <a:t>You can change/edit all of the text in this presentation. Simply double click in the text box and start typing. Don’t forget to stretch the box if you need more room from left to right.</a:t>
            </a:r>
            <a:br>
              <a:rPr lang="en-US" sz="2935" b="1" dirty="0">
                <a:solidFill>
                  <a:schemeClr val="tx1"/>
                </a:solidFill>
              </a:rPr>
            </a:br>
            <a:r>
              <a:rPr lang="en-US" sz="2935" b="1" dirty="0">
                <a:solidFill>
                  <a:schemeClr val="tx1"/>
                </a:solidFill>
              </a:rPr>
              <a:t>Or the text will drop to the next line, which is fine too </a:t>
            </a:r>
            <a:r>
              <a:rPr lang="en-US" sz="2935" b="1" dirty="0">
                <a:solidFill>
                  <a:schemeClr val="tx1"/>
                </a:solidFill>
                <a:sym typeface="Wingdings" panose="05000000000000000000" pitchFamily="2" charset="2"/>
              </a:rPr>
              <a:t></a:t>
            </a:r>
            <a:endParaRPr lang="en-US" sz="2935" b="1" dirty="0">
              <a:solidFill>
                <a:schemeClr val="tx1"/>
              </a:solidFill>
            </a:endParaRPr>
          </a:p>
        </p:txBody>
      </p:sp>
      <p:sp>
        <p:nvSpPr>
          <p:cNvPr id="45" name="Title Text">
            <a:extLst>
              <a:ext uri="{FF2B5EF4-FFF2-40B4-BE49-F238E27FC236}">
                <a16:creationId xmlns:a16="http://schemas.microsoft.com/office/drawing/2014/main" xmlns="" id="{EB2D4F22-703C-434C-A8FE-746D5A7CD914}"/>
              </a:ext>
            </a:extLst>
          </p:cNvPr>
          <p:cNvSpPr>
            <a:spLocks noChangeArrowheads="1"/>
          </p:cNvSpPr>
          <p:nvPr/>
        </p:nvSpPr>
        <p:spPr bwMode="auto">
          <a:xfrm>
            <a:off x="3878125" y="645836"/>
            <a:ext cx="10531750" cy="100405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ctr">
              <a:lnSpc>
                <a:spcPts val="8805"/>
              </a:lnSpc>
            </a:pPr>
            <a:r>
              <a:rPr lang="en-US" sz="4800" b="1" dirty="0" smtClean="0">
                <a:solidFill>
                  <a:schemeClr val="bg1"/>
                </a:solidFill>
              </a:rPr>
              <a:t>PHASES OF BUSINESS RESEARCH</a:t>
            </a:r>
            <a:endParaRPr lang="en-US" altLang="en-US" sz="4800" b="1" spc="73" dirty="0">
              <a:solidFill>
                <a:schemeClr val="bg1"/>
              </a:solidFill>
              <a:latin typeface="Calibri" panose="020F0502020204030204" pitchFamily="34" charset="0"/>
              <a:cs typeface="Calibri" panose="020F0502020204030204" pitchFamily="34" charset="0"/>
            </a:endParaRPr>
          </a:p>
        </p:txBody>
      </p:sp>
      <p:sp>
        <p:nvSpPr>
          <p:cNvPr id="54" name="TextBox 53">
            <a:extLst>
              <a:ext uri="{FF2B5EF4-FFF2-40B4-BE49-F238E27FC236}">
                <a16:creationId xmlns:a16="http://schemas.microsoft.com/office/drawing/2014/main" xmlns="" id="{06324654-EFD7-4DCE-98F3-106644877D03}"/>
              </a:ext>
            </a:extLst>
          </p:cNvPr>
          <p:cNvSpPr txBox="1"/>
          <p:nvPr/>
        </p:nvSpPr>
        <p:spPr>
          <a:xfrm>
            <a:off x="5089494" y="2635121"/>
            <a:ext cx="8109011" cy="6247864"/>
          </a:xfrm>
          <a:prstGeom prst="rect">
            <a:avLst/>
          </a:prstGeom>
          <a:noFill/>
          <a:ln>
            <a:noFill/>
          </a:ln>
          <a:effectLst>
            <a:innerShdw blurRad="63500" dist="50800" dir="13500000">
              <a:prstClr val="black">
                <a:alpha val="50000"/>
              </a:prstClr>
            </a:innerShdw>
          </a:effectLst>
        </p:spPr>
        <p:txBody>
          <a:bodyPr wrap="square" rtlCol="0">
            <a:spAutoFit/>
          </a:bodyPr>
          <a:lstStyle/>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Selection of Research Problem. </a:t>
            </a:r>
          </a:p>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Extensive Literature Survey </a:t>
            </a:r>
          </a:p>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Making Hypothesis </a:t>
            </a:r>
          </a:p>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Preparing the Research Design </a:t>
            </a:r>
          </a:p>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Sampling</a:t>
            </a:r>
          </a:p>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Data collection</a:t>
            </a:r>
          </a:p>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Data Analysis </a:t>
            </a:r>
          </a:p>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Hypothesis Testing </a:t>
            </a:r>
          </a:p>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Generalization and Interpretation </a:t>
            </a:r>
          </a:p>
          <a:p>
            <a:pPr marL="742950" indent="-742950" algn="just">
              <a:buFont typeface="+mj-lt"/>
              <a:buAutoNum type="arabicPeriod"/>
            </a:pPr>
            <a:r>
              <a:rPr lang="en-US" sz="4000" dirty="0" smtClean="0">
                <a:solidFill>
                  <a:schemeClr val="bg1"/>
                </a:solidFill>
                <a:latin typeface="Times New Roman" panose="02020603050405020304" pitchFamily="18" charset="0"/>
                <a:cs typeface="Times New Roman" panose="02020603050405020304" pitchFamily="18" charset="0"/>
              </a:rPr>
              <a:t>Preparation of Report</a:t>
            </a:r>
            <a:endParaRPr lang="en-IN" sz="4000" dirty="0">
              <a:solidFill>
                <a:schemeClr val="bg1"/>
              </a:solidFill>
              <a:latin typeface="Times New Roman" panose="02020603050405020304" pitchFamily="18" charset="0"/>
              <a:cs typeface="Times New Roman" panose="02020603050405020304" pitchFamily="18" charset="0"/>
            </a:endParaRPr>
          </a:p>
        </p:txBody>
      </p:sp>
      <p:sp>
        <p:nvSpPr>
          <p:cNvPr id="56" name="Flowchart: Process 12">
            <a:extLst>
              <a:ext uri="{FF2B5EF4-FFF2-40B4-BE49-F238E27FC236}">
                <a16:creationId xmlns:a16="http://schemas.microsoft.com/office/drawing/2014/main" xmlns="" id="{52E2D6D0-453E-41B7-8FD2-4F1F3C15F95B}"/>
              </a:ext>
            </a:extLst>
          </p:cNvPr>
          <p:cNvSpPr/>
          <p:nvPr/>
        </p:nvSpPr>
        <p:spPr>
          <a:xfrm>
            <a:off x="8622586" y="7613948"/>
            <a:ext cx="507183" cy="1684868"/>
          </a:xfrm>
          <a:custGeom>
            <a:avLst/>
            <a:gdLst>
              <a:gd name="connsiteX0" fmla="*/ 0 w 10000"/>
              <a:gd name="connsiteY0" fmla="*/ 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0 h 10000"/>
              <a:gd name="connsiteX0" fmla="*/ 0 w 10165"/>
              <a:gd name="connsiteY0" fmla="*/ 3950 h 13950"/>
              <a:gd name="connsiteX1" fmla="*/ 10165 w 10165"/>
              <a:gd name="connsiteY1" fmla="*/ 0 h 13950"/>
              <a:gd name="connsiteX2" fmla="*/ 10000 w 10165"/>
              <a:gd name="connsiteY2" fmla="*/ 13950 h 13950"/>
              <a:gd name="connsiteX3" fmla="*/ 0 w 10165"/>
              <a:gd name="connsiteY3" fmla="*/ 13950 h 13950"/>
              <a:gd name="connsiteX4" fmla="*/ 0 w 10165"/>
              <a:gd name="connsiteY4" fmla="*/ 3950 h 13950"/>
              <a:gd name="connsiteX0" fmla="*/ 0 w 12773"/>
              <a:gd name="connsiteY0" fmla="*/ 5436 h 13950"/>
              <a:gd name="connsiteX1" fmla="*/ 12773 w 12773"/>
              <a:gd name="connsiteY1" fmla="*/ 0 h 13950"/>
              <a:gd name="connsiteX2" fmla="*/ 12608 w 12773"/>
              <a:gd name="connsiteY2" fmla="*/ 13950 h 13950"/>
              <a:gd name="connsiteX3" fmla="*/ 2608 w 12773"/>
              <a:gd name="connsiteY3" fmla="*/ 13950 h 13950"/>
              <a:gd name="connsiteX4" fmla="*/ 0 w 12773"/>
              <a:gd name="connsiteY4" fmla="*/ 5436 h 13950"/>
              <a:gd name="connsiteX0" fmla="*/ 0 w 12773"/>
              <a:gd name="connsiteY0" fmla="*/ 5436 h 14502"/>
              <a:gd name="connsiteX1" fmla="*/ 12773 w 12773"/>
              <a:gd name="connsiteY1" fmla="*/ 0 h 14502"/>
              <a:gd name="connsiteX2" fmla="*/ 12608 w 12773"/>
              <a:gd name="connsiteY2" fmla="*/ 13950 h 14502"/>
              <a:gd name="connsiteX3" fmla="*/ 0 w 12773"/>
              <a:gd name="connsiteY3" fmla="*/ 14502 h 14502"/>
              <a:gd name="connsiteX4" fmla="*/ 0 w 12773"/>
              <a:gd name="connsiteY4" fmla="*/ 5436 h 14502"/>
              <a:gd name="connsiteX0" fmla="*/ 0 w 12773"/>
              <a:gd name="connsiteY0" fmla="*/ 5436 h 14502"/>
              <a:gd name="connsiteX1" fmla="*/ 12773 w 12773"/>
              <a:gd name="connsiteY1" fmla="*/ 0 h 14502"/>
              <a:gd name="connsiteX2" fmla="*/ 12732 w 12773"/>
              <a:gd name="connsiteY2" fmla="*/ 10299 h 14502"/>
              <a:gd name="connsiteX3" fmla="*/ 0 w 12773"/>
              <a:gd name="connsiteY3" fmla="*/ 14502 h 14502"/>
              <a:gd name="connsiteX4" fmla="*/ 0 w 12773"/>
              <a:gd name="connsiteY4" fmla="*/ 5436 h 145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773" h="14502">
                <a:moveTo>
                  <a:pt x="0" y="5436"/>
                </a:moveTo>
                <a:lnTo>
                  <a:pt x="12773" y="0"/>
                </a:lnTo>
                <a:cubicBezTo>
                  <a:pt x="12759" y="3433"/>
                  <a:pt x="12746" y="6866"/>
                  <a:pt x="12732" y="10299"/>
                </a:cubicBezTo>
                <a:lnTo>
                  <a:pt x="0" y="14502"/>
                </a:lnTo>
                <a:lnTo>
                  <a:pt x="0" y="5436"/>
                </a:lnTo>
                <a:close/>
              </a:path>
            </a:pathLst>
          </a:cu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79" name="Freeform: Shape 78">
            <a:extLst>
              <a:ext uri="{FF2B5EF4-FFF2-40B4-BE49-F238E27FC236}">
                <a16:creationId xmlns:a16="http://schemas.microsoft.com/office/drawing/2014/main" xmlns="" id="{5FD2ADF8-3AD9-4436-8B6A-80E2D2B3D35F}"/>
              </a:ext>
            </a:extLst>
          </p:cNvPr>
          <p:cNvSpPr/>
          <p:nvPr/>
        </p:nvSpPr>
        <p:spPr>
          <a:xfrm>
            <a:off x="3741441" y="1998210"/>
            <a:ext cx="516012" cy="2486560"/>
          </a:xfrm>
          <a:custGeom>
            <a:avLst/>
            <a:gdLst>
              <a:gd name="connsiteX0" fmla="*/ 523486 w 526904"/>
              <a:gd name="connsiteY0" fmla="*/ 0 h 2539047"/>
              <a:gd name="connsiteX1" fmla="*/ 526855 w 526904"/>
              <a:gd name="connsiteY1" fmla="*/ 2029908 h 2539047"/>
              <a:gd name="connsiteX2" fmla="*/ 0 w 526904"/>
              <a:gd name="connsiteY2" fmla="*/ 2539047 h 2539047"/>
              <a:gd name="connsiteX3" fmla="*/ 4403 w 526904"/>
              <a:gd name="connsiteY3" fmla="*/ 882629 h 2539047"/>
              <a:gd name="connsiteX4" fmla="*/ 132824 w 526904"/>
              <a:gd name="connsiteY4" fmla="*/ 882629 h 2539047"/>
              <a:gd name="connsiteX5" fmla="*/ 4765 w 526904"/>
              <a:gd name="connsiteY5" fmla="*/ 746482 h 2539047"/>
              <a:gd name="connsiteX6" fmla="*/ 5033 w 526904"/>
              <a:gd name="connsiteY6" fmla="*/ 645599 h 2539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04" h="2539047">
                <a:moveTo>
                  <a:pt x="523486" y="0"/>
                </a:moveTo>
                <a:cubicBezTo>
                  <a:pt x="522918" y="407716"/>
                  <a:pt x="527424" y="1622192"/>
                  <a:pt x="526855" y="2029908"/>
                </a:cubicBezTo>
                <a:lnTo>
                  <a:pt x="0" y="2539047"/>
                </a:lnTo>
                <a:lnTo>
                  <a:pt x="4403" y="882629"/>
                </a:lnTo>
                <a:lnTo>
                  <a:pt x="132824" y="882629"/>
                </a:lnTo>
                <a:lnTo>
                  <a:pt x="4765" y="746482"/>
                </a:lnTo>
                <a:lnTo>
                  <a:pt x="5033"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0" name="Freeform: Shape 79">
            <a:extLst>
              <a:ext uri="{FF2B5EF4-FFF2-40B4-BE49-F238E27FC236}">
                <a16:creationId xmlns:a16="http://schemas.microsoft.com/office/drawing/2014/main" xmlns="" id="{D1FCB577-ADB1-446B-9FF9-2C30D3146A77}"/>
              </a:ext>
            </a:extLst>
          </p:cNvPr>
          <p:cNvSpPr/>
          <p:nvPr/>
        </p:nvSpPr>
        <p:spPr>
          <a:xfrm>
            <a:off x="2397549" y="2798894"/>
            <a:ext cx="565246" cy="1691358"/>
          </a:xfrm>
          <a:custGeom>
            <a:avLst/>
            <a:gdLst>
              <a:gd name="connsiteX0" fmla="*/ 518453 w 577178"/>
              <a:gd name="connsiteY0" fmla="*/ 0 h 1727061"/>
              <a:gd name="connsiteX1" fmla="*/ 518007 w 577178"/>
              <a:gd name="connsiteY1" fmla="*/ 275532 h 1727061"/>
              <a:gd name="connsiteX2" fmla="*/ 573534 w 577178"/>
              <a:gd name="connsiteY2" fmla="*/ 275916 h 1727061"/>
              <a:gd name="connsiteX3" fmla="*/ 577178 w 577178"/>
              <a:gd name="connsiteY3" fmla="*/ 275999 h 1727061"/>
              <a:gd name="connsiteX4" fmla="*/ 375271 w 577178"/>
              <a:gd name="connsiteY4" fmla="*/ 490659 h 1727061"/>
              <a:gd name="connsiteX5" fmla="*/ 507984 w 577178"/>
              <a:gd name="connsiteY5" fmla="*/ 490659 h 1727061"/>
              <a:gd name="connsiteX6" fmla="*/ 507984 w 577178"/>
              <a:gd name="connsiteY6" fmla="*/ 1234867 h 1727061"/>
              <a:gd name="connsiteX7" fmla="*/ 8930 w 577178"/>
              <a:gd name="connsiteY7" fmla="*/ 1727061 h 1727061"/>
              <a:gd name="connsiteX8" fmla="*/ 0 w 577178"/>
              <a:gd name="connsiteY8" fmla="*/ 645599 h 1727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7178" h="1727061">
                <a:moveTo>
                  <a:pt x="518453" y="0"/>
                </a:moveTo>
                <a:cubicBezTo>
                  <a:pt x="515490" y="67696"/>
                  <a:pt x="520686" y="103206"/>
                  <a:pt x="518007" y="275532"/>
                </a:cubicBezTo>
                <a:cubicBezTo>
                  <a:pt x="543457" y="274374"/>
                  <a:pt x="553221" y="275220"/>
                  <a:pt x="573534" y="275916"/>
                </a:cubicBezTo>
                <a:lnTo>
                  <a:pt x="577178" y="275999"/>
                </a:lnTo>
                <a:lnTo>
                  <a:pt x="375271" y="490659"/>
                </a:lnTo>
                <a:lnTo>
                  <a:pt x="507984" y="490659"/>
                </a:lnTo>
                <a:lnTo>
                  <a:pt x="507984" y="1234867"/>
                </a:lnTo>
                <a:lnTo>
                  <a:pt x="8930" y="1727061"/>
                </a:lnTo>
                <a:cubicBezTo>
                  <a:pt x="7428" y="1350224"/>
                  <a:pt x="1502" y="1022436"/>
                  <a:pt x="0" y="645599"/>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1" name="Freeform: Shape 80">
            <a:extLst>
              <a:ext uri="{FF2B5EF4-FFF2-40B4-BE49-F238E27FC236}">
                <a16:creationId xmlns:a16="http://schemas.microsoft.com/office/drawing/2014/main" xmlns="" id="{953D23A3-2FBE-4309-8393-D6C90F3B63AE}"/>
              </a:ext>
            </a:extLst>
          </p:cNvPr>
          <p:cNvSpPr/>
          <p:nvPr/>
        </p:nvSpPr>
        <p:spPr>
          <a:xfrm>
            <a:off x="3042104" y="2401714"/>
            <a:ext cx="554028" cy="2102813"/>
          </a:xfrm>
          <a:custGeom>
            <a:avLst/>
            <a:gdLst>
              <a:gd name="connsiteX0" fmla="*/ 518453 w 565722"/>
              <a:gd name="connsiteY0" fmla="*/ 0 h 2147199"/>
              <a:gd name="connsiteX1" fmla="*/ 518007 w 565722"/>
              <a:gd name="connsiteY1" fmla="*/ 275532 h 2147199"/>
              <a:gd name="connsiteX2" fmla="*/ 555766 w 565722"/>
              <a:gd name="connsiteY2" fmla="*/ 275250 h 2147199"/>
              <a:gd name="connsiteX3" fmla="*/ 565722 w 565722"/>
              <a:gd name="connsiteY3" fmla="*/ 275623 h 2147199"/>
              <a:gd name="connsiteX4" fmla="*/ 372806 w 565722"/>
              <a:gd name="connsiteY4" fmla="*/ 480724 h 2147199"/>
              <a:gd name="connsiteX5" fmla="*/ 505519 w 565722"/>
              <a:gd name="connsiteY5" fmla="*/ 480724 h 2147199"/>
              <a:gd name="connsiteX6" fmla="*/ 505519 w 565722"/>
              <a:gd name="connsiteY6" fmla="*/ 1682977 h 2147199"/>
              <a:gd name="connsiteX7" fmla="*/ 3901 w 565722"/>
              <a:gd name="connsiteY7" fmla="*/ 2147199 h 2147199"/>
              <a:gd name="connsiteX8" fmla="*/ 3901 w 565722"/>
              <a:gd name="connsiteY8" fmla="*/ 913826 h 2147199"/>
              <a:gd name="connsiteX9" fmla="*/ 136614 w 565722"/>
              <a:gd name="connsiteY9" fmla="*/ 913826 h 2147199"/>
              <a:gd name="connsiteX10" fmla="*/ 0 w 565722"/>
              <a:gd name="connsiteY10" fmla="*/ 768584 h 2147199"/>
              <a:gd name="connsiteX11" fmla="*/ 0 w 565722"/>
              <a:gd name="connsiteY11" fmla="*/ 645599 h 21471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5722" h="2147199">
                <a:moveTo>
                  <a:pt x="518453" y="0"/>
                </a:moveTo>
                <a:cubicBezTo>
                  <a:pt x="515490" y="67696"/>
                  <a:pt x="520686" y="103206"/>
                  <a:pt x="518007" y="275532"/>
                </a:cubicBezTo>
                <a:cubicBezTo>
                  <a:pt x="534974" y="274760"/>
                  <a:pt x="544969" y="274879"/>
                  <a:pt x="555766" y="275250"/>
                </a:cubicBezTo>
                <a:lnTo>
                  <a:pt x="565722" y="275623"/>
                </a:lnTo>
                <a:lnTo>
                  <a:pt x="372806" y="480724"/>
                </a:lnTo>
                <a:lnTo>
                  <a:pt x="505519" y="480724"/>
                </a:lnTo>
                <a:lnTo>
                  <a:pt x="505519" y="1682977"/>
                </a:lnTo>
                <a:lnTo>
                  <a:pt x="3901" y="2147199"/>
                </a:lnTo>
                <a:lnTo>
                  <a:pt x="3901" y="913826"/>
                </a:lnTo>
                <a:lnTo>
                  <a:pt x="136614" y="913826"/>
                </a:lnTo>
                <a:lnTo>
                  <a:pt x="0" y="768584"/>
                </a:lnTo>
                <a:lnTo>
                  <a:pt x="0" y="645599"/>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2" name="Arrow: Up 81">
            <a:extLst>
              <a:ext uri="{FF2B5EF4-FFF2-40B4-BE49-F238E27FC236}">
                <a16:creationId xmlns:a16="http://schemas.microsoft.com/office/drawing/2014/main" xmlns="" id="{CAFDB58C-C03E-4B14-8FE4-99A5F5BBD86C}"/>
              </a:ext>
            </a:extLst>
          </p:cNvPr>
          <p:cNvSpPr/>
          <p:nvPr/>
        </p:nvSpPr>
        <p:spPr>
          <a:xfrm>
            <a:off x="2819499" y="3077836"/>
            <a:ext cx="424564" cy="1406458"/>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83" name="Arrow: Up 82">
            <a:extLst>
              <a:ext uri="{FF2B5EF4-FFF2-40B4-BE49-F238E27FC236}">
                <a16:creationId xmlns:a16="http://schemas.microsoft.com/office/drawing/2014/main" xmlns="" id="{D2E3159D-6C29-4D14-A50F-8113907563C5}"/>
              </a:ext>
            </a:extLst>
          </p:cNvPr>
          <p:cNvSpPr/>
          <p:nvPr/>
        </p:nvSpPr>
        <p:spPr>
          <a:xfrm>
            <a:off x="3469400" y="2660767"/>
            <a:ext cx="424564" cy="1823527"/>
          </a:xfrm>
          <a:prstGeom prst="upArrow">
            <a:avLst>
              <a:gd name="adj1" fmla="val 38775"/>
              <a:gd name="adj2" fmla="val 53158"/>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1"/>
          </a:p>
        </p:txBody>
      </p:sp>
      <p:sp>
        <p:nvSpPr>
          <p:cNvPr id="19" name="Rectangle: Rounded Corners 14">
            <a:extLst>
              <a:ext uri="{FF2B5EF4-FFF2-40B4-BE49-F238E27FC236}">
                <a16:creationId xmlns:a16="http://schemas.microsoft.com/office/drawing/2014/main" xmlns="" id="{4CEC6437-5D50-411D-B988-CF288EFFB64D}"/>
              </a:ext>
            </a:extLst>
          </p:cNvPr>
          <p:cNvSpPr/>
          <p:nvPr/>
        </p:nvSpPr>
        <p:spPr>
          <a:xfrm>
            <a:off x="8410228" y="1722364"/>
            <a:ext cx="260880" cy="26088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0" name="Rectangle: Rounded Corners 15">
            <a:extLst>
              <a:ext uri="{FF2B5EF4-FFF2-40B4-BE49-F238E27FC236}">
                <a16:creationId xmlns:a16="http://schemas.microsoft.com/office/drawing/2014/main" xmlns="" id="{332E2ACF-C61B-498F-A761-CD9848828678}"/>
              </a:ext>
            </a:extLst>
          </p:cNvPr>
          <p:cNvSpPr/>
          <p:nvPr/>
        </p:nvSpPr>
        <p:spPr>
          <a:xfrm>
            <a:off x="8835303" y="1722364"/>
            <a:ext cx="260880" cy="260880"/>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1" name="Rectangle: Rounded Corners 16">
            <a:extLst>
              <a:ext uri="{FF2B5EF4-FFF2-40B4-BE49-F238E27FC236}">
                <a16:creationId xmlns:a16="http://schemas.microsoft.com/office/drawing/2014/main" xmlns="" id="{EEA29CF5-01AF-4FFC-AE07-544A8FD3DA4B}"/>
              </a:ext>
            </a:extLst>
          </p:cNvPr>
          <p:cNvSpPr/>
          <p:nvPr/>
        </p:nvSpPr>
        <p:spPr>
          <a:xfrm>
            <a:off x="9260378" y="1722364"/>
            <a:ext cx="260880" cy="260880"/>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2" name="Rectangle: Rounded Corners 17">
            <a:extLst>
              <a:ext uri="{FF2B5EF4-FFF2-40B4-BE49-F238E27FC236}">
                <a16:creationId xmlns:a16="http://schemas.microsoft.com/office/drawing/2014/main" xmlns="" id="{45836C1B-A887-454A-8C90-9F5335412347}"/>
              </a:ext>
            </a:extLst>
          </p:cNvPr>
          <p:cNvSpPr/>
          <p:nvPr/>
        </p:nvSpPr>
        <p:spPr>
          <a:xfrm>
            <a:off x="9685454" y="1722364"/>
            <a:ext cx="260880" cy="260880"/>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424" dirty="0">
              <a:latin typeface="Roboto" panose="02000000000000000000" pitchFamily="2" charset="0"/>
              <a:ea typeface="Roboto" panose="02000000000000000000" pitchFamily="2" charset="0"/>
              <a:cs typeface="Calibri" panose="020F0502020204030204" pitchFamily="34" charset="0"/>
            </a:endParaRPr>
          </a:p>
        </p:txBody>
      </p:sp>
      <p:sp>
        <p:nvSpPr>
          <p:cNvPr id="23" name="Freeform 5">
            <a:extLst>
              <a:ext uri="{FF2B5EF4-FFF2-40B4-BE49-F238E27FC236}">
                <a16:creationId xmlns:a16="http://schemas.microsoft.com/office/drawing/2014/main" xmlns="" id="{F4224C99-BF36-4932-BD8F-C8C8D9DFC2B8}"/>
              </a:ext>
            </a:extLst>
          </p:cNvPr>
          <p:cNvSpPr>
            <a:spLocks/>
          </p:cNvSpPr>
          <p:nvPr/>
        </p:nvSpPr>
        <p:spPr bwMode="auto">
          <a:xfrm>
            <a:off x="1" y="0"/>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4" name="Freeform 5">
            <a:extLst>
              <a:ext uri="{FF2B5EF4-FFF2-40B4-BE49-F238E27FC236}">
                <a16:creationId xmlns:a16="http://schemas.microsoft.com/office/drawing/2014/main" xmlns="" id="{40DAD958-99D3-415E-BE78-DA2CF7CDA589}"/>
              </a:ext>
            </a:extLst>
          </p:cNvPr>
          <p:cNvSpPr>
            <a:spLocks/>
          </p:cNvSpPr>
          <p:nvPr/>
        </p:nvSpPr>
        <p:spPr bwMode="auto">
          <a:xfrm flipH="1">
            <a:off x="9144000" y="0"/>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5" name="Freeform 5">
            <a:extLst>
              <a:ext uri="{FF2B5EF4-FFF2-40B4-BE49-F238E27FC236}">
                <a16:creationId xmlns:a16="http://schemas.microsoft.com/office/drawing/2014/main" xmlns="" id="{33E23D85-43FF-4FC6-A176-87652510A573}"/>
              </a:ext>
            </a:extLst>
          </p:cNvPr>
          <p:cNvSpPr>
            <a:spLocks/>
          </p:cNvSpPr>
          <p:nvPr/>
        </p:nvSpPr>
        <p:spPr bwMode="auto">
          <a:xfrm rot="10800000">
            <a:off x="9140621" y="5141911"/>
            <a:ext cx="9147379"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1"/>
          </a:solidFill>
          <a:ln>
            <a:noFill/>
          </a:ln>
        </p:spPr>
        <p:txBody>
          <a:bodyPr vert="horz" wrap="square" lIns="89452" tIns="44726" rIns="89452" bIns="44726" numCol="1" anchor="t" anchorCtr="0" compatLnSpc="1">
            <a:prstTxWarp prst="textNoShape">
              <a:avLst/>
            </a:prstTxWarp>
          </a:bodyPr>
          <a:lstStyle/>
          <a:p>
            <a:endParaRPr lang="en-US" sz="1761"/>
          </a:p>
        </p:txBody>
      </p:sp>
      <p:sp>
        <p:nvSpPr>
          <p:cNvPr id="26" name="Freeform 5">
            <a:extLst>
              <a:ext uri="{FF2B5EF4-FFF2-40B4-BE49-F238E27FC236}">
                <a16:creationId xmlns:a16="http://schemas.microsoft.com/office/drawing/2014/main" xmlns="" id="{B86A76DF-A5DC-48B6-A2F3-230FFEDF6F93}"/>
              </a:ext>
            </a:extLst>
          </p:cNvPr>
          <p:cNvSpPr>
            <a:spLocks/>
          </p:cNvSpPr>
          <p:nvPr/>
        </p:nvSpPr>
        <p:spPr bwMode="auto">
          <a:xfrm rot="10800000" flipH="1">
            <a:off x="1" y="5141911"/>
            <a:ext cx="9144000" cy="5145089"/>
          </a:xfrm>
          <a:custGeom>
            <a:avLst/>
            <a:gdLst>
              <a:gd name="T0" fmla="*/ 0 w 3840"/>
              <a:gd name="T1" fmla="*/ 2161 h 2161"/>
              <a:gd name="T2" fmla="*/ 0 w 3840"/>
              <a:gd name="T3" fmla="*/ 0 h 2161"/>
              <a:gd name="T4" fmla="*/ 3840 w 3840"/>
              <a:gd name="T5" fmla="*/ 0 h 2161"/>
              <a:gd name="T6" fmla="*/ 3840 w 3840"/>
              <a:gd name="T7" fmla="*/ 167 h 2161"/>
              <a:gd name="T8" fmla="*/ 534 w 3840"/>
              <a:gd name="T9" fmla="*/ 167 h 2161"/>
              <a:gd name="T10" fmla="*/ 167 w 3840"/>
              <a:gd name="T11" fmla="*/ 563 h 2161"/>
              <a:gd name="T12" fmla="*/ 167 w 3840"/>
              <a:gd name="T13" fmla="*/ 2160 h 2161"/>
              <a:gd name="T14" fmla="*/ 0 w 3840"/>
              <a:gd name="T15" fmla="*/ 2161 h 2161"/>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216 w 10219"/>
              <a:gd name="connsiteY4" fmla="*/ 790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1391 w 10219"/>
              <a:gd name="connsiteY4" fmla="*/ 773 h 10000"/>
              <a:gd name="connsiteX5" fmla="*/ 435 w 10219"/>
              <a:gd name="connsiteY5" fmla="*/ 2605 h 10000"/>
              <a:gd name="connsiteX6" fmla="*/ 435 w 10219"/>
              <a:gd name="connsiteY6" fmla="*/ 9995 h 10000"/>
              <a:gd name="connsiteX7" fmla="*/ 0 w 10219"/>
              <a:gd name="connsiteY7" fmla="*/ 10000 h 10000"/>
              <a:gd name="connsiteX0" fmla="*/ 0 w 10219"/>
              <a:gd name="connsiteY0" fmla="*/ 10000 h 10000"/>
              <a:gd name="connsiteX1" fmla="*/ 0 w 10219"/>
              <a:gd name="connsiteY1" fmla="*/ 0 h 10000"/>
              <a:gd name="connsiteX2" fmla="*/ 10219 w 10219"/>
              <a:gd name="connsiteY2" fmla="*/ 0 h 10000"/>
              <a:gd name="connsiteX3" fmla="*/ 10000 w 10219"/>
              <a:gd name="connsiteY3" fmla="*/ 773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1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20"/>
              <a:gd name="connsiteY0" fmla="*/ 10000 h 10000"/>
              <a:gd name="connsiteX1" fmla="*/ 0 w 10220"/>
              <a:gd name="connsiteY1" fmla="*/ 0 h 10000"/>
              <a:gd name="connsiteX2" fmla="*/ 10219 w 10220"/>
              <a:gd name="connsiteY2" fmla="*/ 0 h 10000"/>
              <a:gd name="connsiteX3" fmla="*/ 10220 w 10220"/>
              <a:gd name="connsiteY3" fmla="*/ 766 h 10000"/>
              <a:gd name="connsiteX4" fmla="*/ 9771 w 10220"/>
              <a:gd name="connsiteY4" fmla="*/ 771 h 10000"/>
              <a:gd name="connsiteX5" fmla="*/ 1391 w 10220"/>
              <a:gd name="connsiteY5" fmla="*/ 773 h 10000"/>
              <a:gd name="connsiteX6" fmla="*/ 435 w 10220"/>
              <a:gd name="connsiteY6" fmla="*/ 2605 h 10000"/>
              <a:gd name="connsiteX7" fmla="*/ 435 w 10220"/>
              <a:gd name="connsiteY7" fmla="*/ 9995 h 10000"/>
              <a:gd name="connsiteX8" fmla="*/ 0 w 10220"/>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5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66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19"/>
              <a:gd name="connsiteY0" fmla="*/ 10000 h 10000"/>
              <a:gd name="connsiteX1" fmla="*/ 0 w 10219"/>
              <a:gd name="connsiteY1" fmla="*/ 0 h 10000"/>
              <a:gd name="connsiteX2" fmla="*/ 10219 w 10219"/>
              <a:gd name="connsiteY2" fmla="*/ 0 h 10000"/>
              <a:gd name="connsiteX3" fmla="*/ 10217 w 10219"/>
              <a:gd name="connsiteY3" fmla="*/ 771 h 10000"/>
              <a:gd name="connsiteX4" fmla="*/ 9771 w 10219"/>
              <a:gd name="connsiteY4" fmla="*/ 771 h 10000"/>
              <a:gd name="connsiteX5" fmla="*/ 1391 w 10219"/>
              <a:gd name="connsiteY5" fmla="*/ 773 h 10000"/>
              <a:gd name="connsiteX6" fmla="*/ 435 w 10219"/>
              <a:gd name="connsiteY6" fmla="*/ 2605 h 10000"/>
              <a:gd name="connsiteX7" fmla="*/ 435 w 10219"/>
              <a:gd name="connsiteY7" fmla="*/ 9995 h 10000"/>
              <a:gd name="connsiteX8" fmla="*/ 0 w 10219"/>
              <a:gd name="connsiteY8" fmla="*/ 10000 h 10000"/>
              <a:gd name="connsiteX0" fmla="*/ 0 w 10223"/>
              <a:gd name="connsiteY0" fmla="*/ 10000 h 10000"/>
              <a:gd name="connsiteX1" fmla="*/ 0 w 10223"/>
              <a:gd name="connsiteY1" fmla="*/ 0 h 10000"/>
              <a:gd name="connsiteX2" fmla="*/ 10223 w 10223"/>
              <a:gd name="connsiteY2" fmla="*/ 0 h 10000"/>
              <a:gd name="connsiteX3" fmla="*/ 10217 w 10223"/>
              <a:gd name="connsiteY3" fmla="*/ 771 h 10000"/>
              <a:gd name="connsiteX4" fmla="*/ 9771 w 10223"/>
              <a:gd name="connsiteY4" fmla="*/ 771 h 10000"/>
              <a:gd name="connsiteX5" fmla="*/ 1391 w 10223"/>
              <a:gd name="connsiteY5" fmla="*/ 773 h 10000"/>
              <a:gd name="connsiteX6" fmla="*/ 435 w 10223"/>
              <a:gd name="connsiteY6" fmla="*/ 2605 h 10000"/>
              <a:gd name="connsiteX7" fmla="*/ 435 w 10223"/>
              <a:gd name="connsiteY7" fmla="*/ 9995 h 10000"/>
              <a:gd name="connsiteX8" fmla="*/ 0 w 10223"/>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5"/>
              <a:gd name="connsiteY0" fmla="*/ 10000 h 10000"/>
              <a:gd name="connsiteX1" fmla="*/ 0 w 10225"/>
              <a:gd name="connsiteY1" fmla="*/ 0 h 10000"/>
              <a:gd name="connsiteX2" fmla="*/ 10223 w 10225"/>
              <a:gd name="connsiteY2" fmla="*/ 0 h 10000"/>
              <a:gd name="connsiteX3" fmla="*/ 10225 w 10225"/>
              <a:gd name="connsiteY3" fmla="*/ 771 h 10000"/>
              <a:gd name="connsiteX4" fmla="*/ 9771 w 10225"/>
              <a:gd name="connsiteY4" fmla="*/ 771 h 10000"/>
              <a:gd name="connsiteX5" fmla="*/ 1391 w 10225"/>
              <a:gd name="connsiteY5" fmla="*/ 773 h 10000"/>
              <a:gd name="connsiteX6" fmla="*/ 435 w 10225"/>
              <a:gd name="connsiteY6" fmla="*/ 2605 h 10000"/>
              <a:gd name="connsiteX7" fmla="*/ 435 w 10225"/>
              <a:gd name="connsiteY7" fmla="*/ 9995 h 10000"/>
              <a:gd name="connsiteX8" fmla="*/ 0 w 10225"/>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 name="connsiteX0" fmla="*/ 0 w 10226"/>
              <a:gd name="connsiteY0" fmla="*/ 10000 h 10000"/>
              <a:gd name="connsiteX1" fmla="*/ 0 w 10226"/>
              <a:gd name="connsiteY1" fmla="*/ 0 h 10000"/>
              <a:gd name="connsiteX2" fmla="*/ 10226 w 10226"/>
              <a:gd name="connsiteY2" fmla="*/ 0 h 10000"/>
              <a:gd name="connsiteX3" fmla="*/ 10225 w 10226"/>
              <a:gd name="connsiteY3" fmla="*/ 771 h 10000"/>
              <a:gd name="connsiteX4" fmla="*/ 9771 w 10226"/>
              <a:gd name="connsiteY4" fmla="*/ 771 h 10000"/>
              <a:gd name="connsiteX5" fmla="*/ 1391 w 10226"/>
              <a:gd name="connsiteY5" fmla="*/ 773 h 10000"/>
              <a:gd name="connsiteX6" fmla="*/ 435 w 10226"/>
              <a:gd name="connsiteY6" fmla="*/ 2605 h 10000"/>
              <a:gd name="connsiteX7" fmla="*/ 435 w 10226"/>
              <a:gd name="connsiteY7" fmla="*/ 9995 h 10000"/>
              <a:gd name="connsiteX8" fmla="*/ 0 w 10226"/>
              <a:gd name="connsiteY8" fmla="*/ 1000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6" h="10000">
                <a:moveTo>
                  <a:pt x="0" y="10000"/>
                </a:moveTo>
                <a:lnTo>
                  <a:pt x="0" y="0"/>
                </a:lnTo>
                <a:lnTo>
                  <a:pt x="10226" y="0"/>
                </a:lnTo>
                <a:cubicBezTo>
                  <a:pt x="10226" y="176"/>
                  <a:pt x="10228" y="530"/>
                  <a:pt x="10225" y="771"/>
                </a:cubicBezTo>
                <a:lnTo>
                  <a:pt x="9771" y="771"/>
                </a:lnTo>
                <a:lnTo>
                  <a:pt x="1391" y="773"/>
                </a:lnTo>
                <a:cubicBezTo>
                  <a:pt x="659" y="773"/>
                  <a:pt x="435" y="1282"/>
                  <a:pt x="435" y="2605"/>
                </a:cubicBezTo>
                <a:lnTo>
                  <a:pt x="435" y="9995"/>
                </a:lnTo>
                <a:cubicBezTo>
                  <a:pt x="245" y="9995"/>
                  <a:pt x="0" y="10000"/>
                  <a:pt x="0" y="10000"/>
                </a:cubicBezTo>
                <a:close/>
              </a:path>
            </a:pathLst>
          </a:custGeom>
          <a:solidFill>
            <a:schemeClr val="accent2"/>
          </a:solidFill>
          <a:ln>
            <a:noFill/>
          </a:ln>
        </p:spPr>
        <p:txBody>
          <a:bodyPr vert="horz" wrap="square" lIns="89452" tIns="44726" rIns="89452" bIns="44726" numCol="1" anchor="t" anchorCtr="0" compatLnSpc="1">
            <a:prstTxWarp prst="textNoShape">
              <a:avLst/>
            </a:prstTxWarp>
          </a:bodyPr>
          <a:lstStyle/>
          <a:p>
            <a:endParaRPr lang="en-US" sz="1761"/>
          </a:p>
        </p:txBody>
      </p:sp>
    </p:spTree>
    <p:extLst>
      <p:ext uri="{BB962C8B-B14F-4D97-AF65-F5344CB8AC3E}">
        <p14:creationId xmlns:p14="http://schemas.microsoft.com/office/powerpoint/2010/main" xmlns="" val="2694497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withEffect">
                                  <p:stCondLst>
                                    <p:cond delay="200"/>
                                  </p:stCondLst>
                                  <p:childTnLst>
                                    <p:set>
                                      <p:cBhvr>
                                        <p:cTn id="6" dur="1" fill="hold">
                                          <p:stCondLst>
                                            <p:cond delay="0"/>
                                          </p:stCondLst>
                                        </p:cTn>
                                        <p:tgtEl>
                                          <p:spTgt spid="79"/>
                                        </p:tgtEl>
                                        <p:attrNameLst>
                                          <p:attrName>style.visibility</p:attrName>
                                        </p:attrNameLst>
                                      </p:cBhvr>
                                      <p:to>
                                        <p:strVal val="visible"/>
                                      </p:to>
                                    </p:set>
                                    <p:anim calcmode="lin" valueType="num">
                                      <p:cBhvr>
                                        <p:cTn id="7" dur="500" fill="hold"/>
                                        <p:tgtEl>
                                          <p:spTgt spid="79"/>
                                        </p:tgtEl>
                                        <p:attrNameLst>
                                          <p:attrName>ppt_w</p:attrName>
                                        </p:attrNameLst>
                                      </p:cBhvr>
                                      <p:tavLst>
                                        <p:tav tm="0">
                                          <p:val>
                                            <p:fltVal val="0"/>
                                          </p:val>
                                        </p:tav>
                                        <p:tav tm="100000">
                                          <p:val>
                                            <p:strVal val="#ppt_w"/>
                                          </p:val>
                                        </p:tav>
                                      </p:tavLst>
                                    </p:anim>
                                    <p:anim calcmode="lin" valueType="num">
                                      <p:cBhvr>
                                        <p:cTn id="8" dur="500" fill="hold"/>
                                        <p:tgtEl>
                                          <p:spTgt spid="79"/>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500"/>
                                  </p:stCondLst>
                                  <p:childTnLst>
                                    <p:set>
                                      <p:cBhvr>
                                        <p:cTn id="10" dur="1" fill="hold">
                                          <p:stCondLst>
                                            <p:cond delay="0"/>
                                          </p:stCondLst>
                                        </p:cTn>
                                        <p:tgtEl>
                                          <p:spTgt spid="81"/>
                                        </p:tgtEl>
                                        <p:attrNameLst>
                                          <p:attrName>style.visibility</p:attrName>
                                        </p:attrNameLst>
                                      </p:cBhvr>
                                      <p:to>
                                        <p:strVal val="visible"/>
                                      </p:to>
                                    </p:set>
                                    <p:anim calcmode="lin" valueType="num">
                                      <p:cBhvr>
                                        <p:cTn id="11" dur="500" fill="hold"/>
                                        <p:tgtEl>
                                          <p:spTgt spid="81"/>
                                        </p:tgtEl>
                                        <p:attrNameLst>
                                          <p:attrName>ppt_w</p:attrName>
                                        </p:attrNameLst>
                                      </p:cBhvr>
                                      <p:tavLst>
                                        <p:tav tm="0">
                                          <p:val>
                                            <p:fltVal val="0"/>
                                          </p:val>
                                        </p:tav>
                                        <p:tav tm="100000">
                                          <p:val>
                                            <p:strVal val="#ppt_w"/>
                                          </p:val>
                                        </p:tav>
                                      </p:tavLst>
                                    </p:anim>
                                    <p:anim calcmode="lin" valueType="num">
                                      <p:cBhvr>
                                        <p:cTn id="12" dur="500" fill="hold"/>
                                        <p:tgtEl>
                                          <p:spTgt spid="81"/>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800"/>
                                  </p:stCondLst>
                                  <p:childTnLst>
                                    <p:set>
                                      <p:cBhvr>
                                        <p:cTn id="14" dur="1" fill="hold">
                                          <p:stCondLst>
                                            <p:cond delay="0"/>
                                          </p:stCondLst>
                                        </p:cTn>
                                        <p:tgtEl>
                                          <p:spTgt spid="80"/>
                                        </p:tgtEl>
                                        <p:attrNameLst>
                                          <p:attrName>style.visibility</p:attrName>
                                        </p:attrNameLst>
                                      </p:cBhvr>
                                      <p:to>
                                        <p:strVal val="visible"/>
                                      </p:to>
                                    </p:set>
                                    <p:anim calcmode="lin" valueType="num">
                                      <p:cBhvr>
                                        <p:cTn id="15" dur="500" fill="hold"/>
                                        <p:tgtEl>
                                          <p:spTgt spid="80"/>
                                        </p:tgtEl>
                                        <p:attrNameLst>
                                          <p:attrName>ppt_w</p:attrName>
                                        </p:attrNameLst>
                                      </p:cBhvr>
                                      <p:tavLst>
                                        <p:tav tm="0">
                                          <p:val>
                                            <p:fltVal val="0"/>
                                          </p:val>
                                        </p:tav>
                                        <p:tav tm="100000">
                                          <p:val>
                                            <p:strVal val="#ppt_w"/>
                                          </p:val>
                                        </p:tav>
                                      </p:tavLst>
                                    </p:anim>
                                    <p:anim calcmode="lin" valueType="num">
                                      <p:cBhvr>
                                        <p:cTn id="16" dur="500" fill="hold"/>
                                        <p:tgtEl>
                                          <p:spTgt spid="80"/>
                                        </p:tgtEl>
                                        <p:attrNameLst>
                                          <p:attrName>ppt_h</p:attrName>
                                        </p:attrNameLst>
                                      </p:cBhvr>
                                      <p:tavLst>
                                        <p:tav tm="0">
                                          <p:val>
                                            <p:strVal val="#ppt_h"/>
                                          </p:val>
                                        </p:tav>
                                        <p:tav tm="100000">
                                          <p:val>
                                            <p:strVal val="#ppt_h"/>
                                          </p:val>
                                        </p:tav>
                                      </p:tavLst>
                                    </p:anim>
                                  </p:childTnLst>
                                </p:cTn>
                              </p:par>
                              <p:par>
                                <p:cTn id="17" presetID="42" presetClass="entr" presetSubtype="0" fill="hold" grpId="0" nodeType="withEffect">
                                  <p:stCondLst>
                                    <p:cond delay="1100"/>
                                  </p:stCondLst>
                                  <p:childTnLst>
                                    <p:set>
                                      <p:cBhvr>
                                        <p:cTn id="18" dur="1" fill="hold">
                                          <p:stCondLst>
                                            <p:cond delay="0"/>
                                          </p:stCondLst>
                                        </p:cTn>
                                        <p:tgtEl>
                                          <p:spTgt spid="82"/>
                                        </p:tgtEl>
                                        <p:attrNameLst>
                                          <p:attrName>style.visibility</p:attrName>
                                        </p:attrNameLst>
                                      </p:cBhvr>
                                      <p:to>
                                        <p:strVal val="visible"/>
                                      </p:to>
                                    </p:set>
                                    <p:animEffect transition="in" filter="fade">
                                      <p:cBhvr>
                                        <p:cTn id="19" dur="600"/>
                                        <p:tgtEl>
                                          <p:spTgt spid="82"/>
                                        </p:tgtEl>
                                      </p:cBhvr>
                                    </p:animEffect>
                                    <p:anim calcmode="lin" valueType="num">
                                      <p:cBhvr>
                                        <p:cTn id="20" dur="600" fill="hold"/>
                                        <p:tgtEl>
                                          <p:spTgt spid="82"/>
                                        </p:tgtEl>
                                        <p:attrNameLst>
                                          <p:attrName>ppt_x</p:attrName>
                                        </p:attrNameLst>
                                      </p:cBhvr>
                                      <p:tavLst>
                                        <p:tav tm="0">
                                          <p:val>
                                            <p:strVal val="#ppt_x"/>
                                          </p:val>
                                        </p:tav>
                                        <p:tav tm="100000">
                                          <p:val>
                                            <p:strVal val="#ppt_x"/>
                                          </p:val>
                                        </p:tav>
                                      </p:tavLst>
                                    </p:anim>
                                    <p:anim calcmode="lin" valueType="num">
                                      <p:cBhvr>
                                        <p:cTn id="21" dur="600" fill="hold"/>
                                        <p:tgtEl>
                                          <p:spTgt spid="82"/>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1400"/>
                                  </p:stCondLst>
                                  <p:childTnLst>
                                    <p:set>
                                      <p:cBhvr>
                                        <p:cTn id="23" dur="1" fill="hold">
                                          <p:stCondLst>
                                            <p:cond delay="0"/>
                                          </p:stCondLst>
                                        </p:cTn>
                                        <p:tgtEl>
                                          <p:spTgt spid="83"/>
                                        </p:tgtEl>
                                        <p:attrNameLst>
                                          <p:attrName>style.visibility</p:attrName>
                                        </p:attrNameLst>
                                      </p:cBhvr>
                                      <p:to>
                                        <p:strVal val="visible"/>
                                      </p:to>
                                    </p:set>
                                    <p:animEffect transition="in" filter="fade">
                                      <p:cBhvr>
                                        <p:cTn id="24" dur="600"/>
                                        <p:tgtEl>
                                          <p:spTgt spid="83"/>
                                        </p:tgtEl>
                                      </p:cBhvr>
                                    </p:animEffect>
                                    <p:anim calcmode="lin" valueType="num">
                                      <p:cBhvr>
                                        <p:cTn id="25" dur="600" fill="hold"/>
                                        <p:tgtEl>
                                          <p:spTgt spid="83"/>
                                        </p:tgtEl>
                                        <p:attrNameLst>
                                          <p:attrName>ppt_x</p:attrName>
                                        </p:attrNameLst>
                                      </p:cBhvr>
                                      <p:tavLst>
                                        <p:tav tm="0">
                                          <p:val>
                                            <p:strVal val="#ppt_x"/>
                                          </p:val>
                                        </p:tav>
                                        <p:tav tm="100000">
                                          <p:val>
                                            <p:strVal val="#ppt_x"/>
                                          </p:val>
                                        </p:tav>
                                      </p:tavLst>
                                    </p:anim>
                                    <p:anim calcmode="lin" valueType="num">
                                      <p:cBhvr>
                                        <p:cTn id="26" dur="600" fill="hold"/>
                                        <p:tgtEl>
                                          <p:spTgt spid="83"/>
                                        </p:tgtEl>
                                        <p:attrNameLst>
                                          <p:attrName>ppt_y</p:attrName>
                                        </p:attrNameLst>
                                      </p:cBhvr>
                                      <p:tavLst>
                                        <p:tav tm="0">
                                          <p:val>
                                            <p:strVal val="#ppt_y+.1"/>
                                          </p:val>
                                        </p:tav>
                                        <p:tav tm="100000">
                                          <p:val>
                                            <p:strVal val="#ppt_y"/>
                                          </p:val>
                                        </p:tav>
                                      </p:tavLst>
                                    </p:anim>
                                  </p:childTnLst>
                                </p:cTn>
                              </p:par>
                              <p:par>
                                <p:cTn id="27" presetID="41" presetClass="entr" presetSubtype="0" fill="hold" grpId="0" nodeType="withEffect">
                                  <p:stCondLst>
                                    <p:cond delay="1400"/>
                                  </p:stCondLst>
                                  <p:iterate type="lt">
                                    <p:tmPct val="11111"/>
                                  </p:iterate>
                                  <p:childTnLst>
                                    <p:set>
                                      <p:cBhvr>
                                        <p:cTn id="28" dur="1" fill="hold">
                                          <p:stCondLst>
                                            <p:cond delay="0"/>
                                          </p:stCondLst>
                                        </p:cTn>
                                        <p:tgtEl>
                                          <p:spTgt spid="45">
                                            <p:txEl>
                                              <p:pRg st="0" end="0"/>
                                            </p:txEl>
                                          </p:spTgt>
                                        </p:tgtEl>
                                        <p:attrNameLst>
                                          <p:attrName>style.visibility</p:attrName>
                                        </p:attrNameLst>
                                      </p:cBhvr>
                                      <p:to>
                                        <p:strVal val="visible"/>
                                      </p:to>
                                    </p:set>
                                    <p:anim calcmode="lin" valueType="num">
                                      <p:cBhvr>
                                        <p:cTn id="29" dur="500" fill="hold"/>
                                        <p:tgtEl>
                                          <p:spTgt spid="4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45">
                                            <p:txEl>
                                              <p:pRg st="0" end="0"/>
                                            </p:txEl>
                                          </p:spTgt>
                                        </p:tgtEl>
                                        <p:attrNameLst>
                                          <p:attrName>ppt_y</p:attrName>
                                        </p:attrNameLst>
                                      </p:cBhvr>
                                      <p:tavLst>
                                        <p:tav tm="0">
                                          <p:val>
                                            <p:strVal val="#ppt_y"/>
                                          </p:val>
                                        </p:tav>
                                        <p:tav tm="100000">
                                          <p:val>
                                            <p:strVal val="#ppt_y"/>
                                          </p:val>
                                        </p:tav>
                                      </p:tavLst>
                                    </p:anim>
                                    <p:anim calcmode="lin" valueType="num">
                                      <p:cBhvr>
                                        <p:cTn id="31" dur="500" fill="hold"/>
                                        <p:tgtEl>
                                          <p:spTgt spid="4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4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45">
                                            <p:txEl>
                                              <p:pRg st="0" end="0"/>
                                            </p:txEl>
                                          </p:spTgt>
                                        </p:tgtEl>
                                      </p:cBhvr>
                                    </p:animEffect>
                                  </p:childTnLst>
                                </p:cTn>
                              </p:par>
                              <p:par>
                                <p:cTn id="34" presetID="53" presetClass="entr" presetSubtype="16" fill="hold" grpId="0" nodeType="withEffect">
                                  <p:stCondLst>
                                    <p:cond delay="2400"/>
                                  </p:stCondLst>
                                  <p:childTnLst>
                                    <p:set>
                                      <p:cBhvr>
                                        <p:cTn id="35" dur="1" fill="hold">
                                          <p:stCondLst>
                                            <p:cond delay="0"/>
                                          </p:stCondLst>
                                        </p:cTn>
                                        <p:tgtEl>
                                          <p:spTgt spid="19"/>
                                        </p:tgtEl>
                                        <p:attrNameLst>
                                          <p:attrName>style.visibility</p:attrName>
                                        </p:attrNameLst>
                                      </p:cBhvr>
                                      <p:to>
                                        <p:strVal val="visible"/>
                                      </p:to>
                                    </p:set>
                                    <p:anim calcmode="lin" valueType="num">
                                      <p:cBhvr>
                                        <p:cTn id="36" dur="500" fill="hold"/>
                                        <p:tgtEl>
                                          <p:spTgt spid="19"/>
                                        </p:tgtEl>
                                        <p:attrNameLst>
                                          <p:attrName>ppt_w</p:attrName>
                                        </p:attrNameLst>
                                      </p:cBhvr>
                                      <p:tavLst>
                                        <p:tav tm="0">
                                          <p:val>
                                            <p:fltVal val="0"/>
                                          </p:val>
                                        </p:tav>
                                        <p:tav tm="100000">
                                          <p:val>
                                            <p:strVal val="#ppt_w"/>
                                          </p:val>
                                        </p:tav>
                                      </p:tavLst>
                                    </p:anim>
                                    <p:anim calcmode="lin" valueType="num">
                                      <p:cBhvr>
                                        <p:cTn id="37" dur="500" fill="hold"/>
                                        <p:tgtEl>
                                          <p:spTgt spid="19"/>
                                        </p:tgtEl>
                                        <p:attrNameLst>
                                          <p:attrName>ppt_h</p:attrName>
                                        </p:attrNameLst>
                                      </p:cBhvr>
                                      <p:tavLst>
                                        <p:tav tm="0">
                                          <p:val>
                                            <p:fltVal val="0"/>
                                          </p:val>
                                        </p:tav>
                                        <p:tav tm="100000">
                                          <p:val>
                                            <p:strVal val="#ppt_h"/>
                                          </p:val>
                                        </p:tav>
                                      </p:tavLst>
                                    </p:anim>
                                    <p:animEffect transition="in" filter="fade">
                                      <p:cBhvr>
                                        <p:cTn id="38" dur="500"/>
                                        <p:tgtEl>
                                          <p:spTgt spid="19"/>
                                        </p:tgtEl>
                                      </p:cBhvr>
                                    </p:animEffect>
                                  </p:childTnLst>
                                </p:cTn>
                              </p:par>
                              <p:par>
                                <p:cTn id="39" presetID="53" presetClass="entr" presetSubtype="16" fill="hold" grpId="0" nodeType="withEffect">
                                  <p:stCondLst>
                                    <p:cond delay="2600"/>
                                  </p:stCondLst>
                                  <p:childTnLst>
                                    <p:set>
                                      <p:cBhvr>
                                        <p:cTn id="40" dur="1" fill="hold">
                                          <p:stCondLst>
                                            <p:cond delay="0"/>
                                          </p:stCondLst>
                                        </p:cTn>
                                        <p:tgtEl>
                                          <p:spTgt spid="20"/>
                                        </p:tgtEl>
                                        <p:attrNameLst>
                                          <p:attrName>style.visibility</p:attrName>
                                        </p:attrNameLst>
                                      </p:cBhvr>
                                      <p:to>
                                        <p:strVal val="visible"/>
                                      </p:to>
                                    </p:set>
                                    <p:anim calcmode="lin" valueType="num">
                                      <p:cBhvr>
                                        <p:cTn id="41" dur="500" fill="hold"/>
                                        <p:tgtEl>
                                          <p:spTgt spid="20"/>
                                        </p:tgtEl>
                                        <p:attrNameLst>
                                          <p:attrName>ppt_w</p:attrName>
                                        </p:attrNameLst>
                                      </p:cBhvr>
                                      <p:tavLst>
                                        <p:tav tm="0">
                                          <p:val>
                                            <p:fltVal val="0"/>
                                          </p:val>
                                        </p:tav>
                                        <p:tav tm="100000">
                                          <p:val>
                                            <p:strVal val="#ppt_w"/>
                                          </p:val>
                                        </p:tav>
                                      </p:tavLst>
                                    </p:anim>
                                    <p:anim calcmode="lin" valueType="num">
                                      <p:cBhvr>
                                        <p:cTn id="42" dur="500" fill="hold"/>
                                        <p:tgtEl>
                                          <p:spTgt spid="20"/>
                                        </p:tgtEl>
                                        <p:attrNameLst>
                                          <p:attrName>ppt_h</p:attrName>
                                        </p:attrNameLst>
                                      </p:cBhvr>
                                      <p:tavLst>
                                        <p:tav tm="0">
                                          <p:val>
                                            <p:fltVal val="0"/>
                                          </p:val>
                                        </p:tav>
                                        <p:tav tm="100000">
                                          <p:val>
                                            <p:strVal val="#ppt_h"/>
                                          </p:val>
                                        </p:tav>
                                      </p:tavLst>
                                    </p:anim>
                                    <p:animEffect transition="in" filter="fade">
                                      <p:cBhvr>
                                        <p:cTn id="43" dur="500"/>
                                        <p:tgtEl>
                                          <p:spTgt spid="20"/>
                                        </p:tgtEl>
                                      </p:cBhvr>
                                    </p:animEffect>
                                  </p:childTnLst>
                                </p:cTn>
                              </p:par>
                              <p:par>
                                <p:cTn id="44" presetID="53" presetClass="entr" presetSubtype="16" fill="hold" grpId="0" nodeType="withEffect">
                                  <p:stCondLst>
                                    <p:cond delay="2800"/>
                                  </p:stCondLst>
                                  <p:childTnLst>
                                    <p:set>
                                      <p:cBhvr>
                                        <p:cTn id="45" dur="1" fill="hold">
                                          <p:stCondLst>
                                            <p:cond delay="0"/>
                                          </p:stCondLst>
                                        </p:cTn>
                                        <p:tgtEl>
                                          <p:spTgt spid="21"/>
                                        </p:tgtEl>
                                        <p:attrNameLst>
                                          <p:attrName>style.visibility</p:attrName>
                                        </p:attrNameLst>
                                      </p:cBhvr>
                                      <p:to>
                                        <p:strVal val="visible"/>
                                      </p:to>
                                    </p:set>
                                    <p:anim calcmode="lin" valueType="num">
                                      <p:cBhvr>
                                        <p:cTn id="46" dur="500" fill="hold"/>
                                        <p:tgtEl>
                                          <p:spTgt spid="21"/>
                                        </p:tgtEl>
                                        <p:attrNameLst>
                                          <p:attrName>ppt_w</p:attrName>
                                        </p:attrNameLst>
                                      </p:cBhvr>
                                      <p:tavLst>
                                        <p:tav tm="0">
                                          <p:val>
                                            <p:fltVal val="0"/>
                                          </p:val>
                                        </p:tav>
                                        <p:tav tm="100000">
                                          <p:val>
                                            <p:strVal val="#ppt_w"/>
                                          </p:val>
                                        </p:tav>
                                      </p:tavLst>
                                    </p:anim>
                                    <p:anim calcmode="lin" valueType="num">
                                      <p:cBhvr>
                                        <p:cTn id="47" dur="500" fill="hold"/>
                                        <p:tgtEl>
                                          <p:spTgt spid="21"/>
                                        </p:tgtEl>
                                        <p:attrNameLst>
                                          <p:attrName>ppt_h</p:attrName>
                                        </p:attrNameLst>
                                      </p:cBhvr>
                                      <p:tavLst>
                                        <p:tav tm="0">
                                          <p:val>
                                            <p:fltVal val="0"/>
                                          </p:val>
                                        </p:tav>
                                        <p:tav tm="100000">
                                          <p:val>
                                            <p:strVal val="#ppt_h"/>
                                          </p:val>
                                        </p:tav>
                                      </p:tavLst>
                                    </p:anim>
                                    <p:animEffect transition="in" filter="fade">
                                      <p:cBhvr>
                                        <p:cTn id="48" dur="500"/>
                                        <p:tgtEl>
                                          <p:spTgt spid="21"/>
                                        </p:tgtEl>
                                      </p:cBhvr>
                                    </p:animEffect>
                                  </p:childTnLst>
                                </p:cTn>
                              </p:par>
                              <p:par>
                                <p:cTn id="49" presetID="53" presetClass="entr" presetSubtype="16" fill="hold" grpId="0" nodeType="withEffect">
                                  <p:stCondLst>
                                    <p:cond delay="3000"/>
                                  </p:stCondLst>
                                  <p:childTnLst>
                                    <p:set>
                                      <p:cBhvr>
                                        <p:cTn id="50" dur="1" fill="hold">
                                          <p:stCondLst>
                                            <p:cond delay="0"/>
                                          </p:stCondLst>
                                        </p:cTn>
                                        <p:tgtEl>
                                          <p:spTgt spid="22"/>
                                        </p:tgtEl>
                                        <p:attrNameLst>
                                          <p:attrName>style.visibility</p:attrName>
                                        </p:attrNameLst>
                                      </p:cBhvr>
                                      <p:to>
                                        <p:strVal val="visible"/>
                                      </p:to>
                                    </p:set>
                                    <p:anim calcmode="lin" valueType="num">
                                      <p:cBhvr>
                                        <p:cTn id="51" dur="500" fill="hold"/>
                                        <p:tgtEl>
                                          <p:spTgt spid="22"/>
                                        </p:tgtEl>
                                        <p:attrNameLst>
                                          <p:attrName>ppt_w</p:attrName>
                                        </p:attrNameLst>
                                      </p:cBhvr>
                                      <p:tavLst>
                                        <p:tav tm="0">
                                          <p:val>
                                            <p:fltVal val="0"/>
                                          </p:val>
                                        </p:tav>
                                        <p:tav tm="100000">
                                          <p:val>
                                            <p:strVal val="#ppt_w"/>
                                          </p:val>
                                        </p:tav>
                                      </p:tavLst>
                                    </p:anim>
                                    <p:anim calcmode="lin" valueType="num">
                                      <p:cBhvr>
                                        <p:cTn id="52" dur="500" fill="hold"/>
                                        <p:tgtEl>
                                          <p:spTgt spid="22"/>
                                        </p:tgtEl>
                                        <p:attrNameLst>
                                          <p:attrName>ppt_h</p:attrName>
                                        </p:attrNameLst>
                                      </p:cBhvr>
                                      <p:tavLst>
                                        <p:tav tm="0">
                                          <p:val>
                                            <p:fltVal val="0"/>
                                          </p:val>
                                        </p:tav>
                                        <p:tav tm="100000">
                                          <p:val>
                                            <p:strVal val="#ppt_h"/>
                                          </p:val>
                                        </p:tav>
                                      </p:tavLst>
                                    </p:anim>
                                    <p:animEffect transition="in" filter="fade">
                                      <p:cBhvr>
                                        <p:cTn id="53" dur="500"/>
                                        <p:tgtEl>
                                          <p:spTgt spid="22"/>
                                        </p:tgtEl>
                                      </p:cBhvr>
                                    </p:animEffect>
                                  </p:childTnLst>
                                </p:cTn>
                              </p:par>
                              <p:par>
                                <p:cTn id="54" presetID="10" presetClass="entr" presetSubtype="0" fill="hold" grpId="0" nodeType="withEffect">
                                  <p:stCondLst>
                                    <p:cond delay="3200"/>
                                  </p:stCondLst>
                                  <p:childTnLst>
                                    <p:set>
                                      <p:cBhvr>
                                        <p:cTn id="55" dur="1" fill="hold">
                                          <p:stCondLst>
                                            <p:cond delay="0"/>
                                          </p:stCondLst>
                                        </p:cTn>
                                        <p:tgtEl>
                                          <p:spTgt spid="54"/>
                                        </p:tgtEl>
                                        <p:attrNameLst>
                                          <p:attrName>style.visibility</p:attrName>
                                        </p:attrNameLst>
                                      </p:cBhvr>
                                      <p:to>
                                        <p:strVal val="visible"/>
                                      </p:to>
                                    </p:set>
                                    <p:animEffect transition="in" filter="fade">
                                      <p:cBhvr>
                                        <p:cTn id="56" dur="7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build="allAtOnce"/>
      <p:bldP spid="54" grpId="0"/>
      <p:bldP spid="79" grpId="0" animBg="1"/>
      <p:bldP spid="80" grpId="0" animBg="1"/>
      <p:bldP spid="81" grpId="0" animBg="1"/>
      <p:bldP spid="82" grpId="0" animBg="1"/>
      <p:bldP spid="83" grpId="0" animBg="1"/>
      <p:bldP spid="19" grpId="0" animBg="1"/>
      <p:bldP spid="20" grpId="0" animBg="1"/>
      <p:bldP spid="21" grpId="0" animBg="1"/>
      <p:bldP spid="22" grpId="0" animBg="1"/>
    </p:bldLst>
  </p:timing>
</p:sld>
</file>

<file path=ppt/theme/theme1.xml><?xml version="1.0" encoding="utf-8"?>
<a:theme xmlns:a="http://schemas.openxmlformats.org/drawingml/2006/main" name="Office Theme">
  <a:themeElements>
    <a:clrScheme name="Easy_Work">
      <a:dk1>
        <a:sysClr val="windowText" lastClr="000000"/>
      </a:dk1>
      <a:lt1>
        <a:sysClr val="window" lastClr="FFFFFF"/>
      </a:lt1>
      <a:dk2>
        <a:srgbClr val="44546A"/>
      </a:dk2>
      <a:lt2>
        <a:srgbClr val="E7E6E6"/>
      </a:lt2>
      <a:accent1>
        <a:srgbClr val="EF3E2A"/>
      </a:accent1>
      <a:accent2>
        <a:srgbClr val="3EC2C7"/>
      </a:accent2>
      <a:accent3>
        <a:srgbClr val="282E48"/>
      </a:accent3>
      <a:accent4>
        <a:srgbClr val="C43273"/>
      </a:accent4>
      <a:accent5>
        <a:srgbClr val="FFFF00"/>
      </a:accent5>
      <a:accent6>
        <a:srgbClr val="E5EFC1"/>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48896</TotalTime>
  <Words>1292</Words>
  <Application>Microsoft Office PowerPoint</Application>
  <PresentationFormat>Custom</PresentationFormat>
  <Paragraphs>93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Billy Schlotter</dc:creator>
  <cp:lastModifiedBy>Sony</cp:lastModifiedBy>
  <cp:revision>523</cp:revision>
  <dcterms:created xsi:type="dcterms:W3CDTF">2017-03-29T19:21:49Z</dcterms:created>
  <dcterms:modified xsi:type="dcterms:W3CDTF">2023-02-02T20:43:00Z</dcterms:modified>
</cp:coreProperties>
</file>